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3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4572000" cy="6400800"/>
  <p:notesSz cx="4572000" cy="64008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Montserrat Black" panose="020B0604020202020204" charset="0"/>
      <p:bold r:id="rId23"/>
      <p:italic r:id="rId24"/>
      <p:boldItalic r:id="rId25"/>
    </p:embeddedFont>
    <p:embeddedFont>
      <p:font typeface="Roboto" panose="020B0604020202020204" charset="0"/>
      <p:regular r:id="rId26"/>
      <p:bold r:id="rId27"/>
      <p:italic r:id="rId28"/>
      <p:boldItalic r:id="rId29"/>
    </p:embeddedFont>
    <p:embeddedFont>
      <p:font typeface="Roboto Black" panose="020B0604020202020204" charset="0"/>
      <p:bold r:id="rId30"/>
      <p:italic r:id="rId31"/>
      <p:boldItalic r:id="rId32"/>
    </p:embeddedFont>
    <p:embeddedFont>
      <p:font typeface="Roboto Medium" panose="020B0604020202020204" charset="0"/>
      <p:regular r:id="rId33"/>
      <p:bold r:id="rId34"/>
      <p:italic r:id="rId35"/>
      <p:boldItalic r:id="rId36"/>
    </p:embeddedFont>
    <p:embeddedFont>
      <p:font typeface="Vazir" panose="020B0603030804020204" pitchFamily="34" charset="-78"/>
      <p:regular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99" autoAdjust="0"/>
    <p:restoredTop sz="96723" autoAdjust="0"/>
  </p:normalViewPr>
  <p:slideViewPr>
    <p:cSldViewPr snapToGrid="0">
      <p:cViewPr varScale="1">
        <p:scale>
          <a:sx n="93" d="100"/>
          <a:sy n="93" d="100"/>
        </p:scale>
        <p:origin x="2220" y="78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viewProps" Target="viewProp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g>
</file>

<file path=ppt/media/image49.jpg>
</file>

<file path=ppt/media/image5.png>
</file>

<file path=ppt/media/image50.jp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jpg>
</file>

<file path=ppt/media/image65.jpg>
</file>

<file path=ppt/media/image66.jpg>
</file>

<file path=ppt/media/image67.jpg>
</file>

<file path=ppt/media/image68.png>
</file>

<file path=ppt/media/image69.png>
</file>

<file path=ppt/media/image7.png>
</file>

<file path=ppt/media/image70.png>
</file>

<file path=ppt/media/image71.png>
</file>

<file path=ppt/media/image72.jpg>
</file>

<file path=ppt/media/image73.jpg>
</file>

<file path=ppt/media/image74.jp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762150" y="480050"/>
            <a:ext cx="3048150" cy="2400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457200" y="3040375"/>
            <a:ext cx="3657600" cy="288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:notes"/>
          <p:cNvSpPr txBox="1">
            <a:spLocks noGrp="1"/>
          </p:cNvSpPr>
          <p:nvPr>
            <p:ph type="body" idx="1"/>
          </p:nvPr>
        </p:nvSpPr>
        <p:spPr>
          <a:xfrm>
            <a:off x="457200" y="3040375"/>
            <a:ext cx="3657600" cy="2880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0" y="479425"/>
            <a:ext cx="1714500" cy="2400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0:notes"/>
          <p:cNvSpPr txBox="1">
            <a:spLocks noGrp="1"/>
          </p:cNvSpPr>
          <p:nvPr>
            <p:ph type="body" idx="1"/>
          </p:nvPr>
        </p:nvSpPr>
        <p:spPr>
          <a:xfrm>
            <a:off x="457200" y="3040375"/>
            <a:ext cx="3657600" cy="2880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0" y="479425"/>
            <a:ext cx="1714500" cy="2400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1:notes"/>
          <p:cNvSpPr txBox="1">
            <a:spLocks noGrp="1"/>
          </p:cNvSpPr>
          <p:nvPr>
            <p:ph type="body" idx="1"/>
          </p:nvPr>
        </p:nvSpPr>
        <p:spPr>
          <a:xfrm>
            <a:off x="457200" y="3040375"/>
            <a:ext cx="3657600" cy="2880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0" y="479425"/>
            <a:ext cx="1714500" cy="2400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12:notes"/>
          <p:cNvSpPr txBox="1">
            <a:spLocks noGrp="1"/>
          </p:cNvSpPr>
          <p:nvPr>
            <p:ph type="body" idx="1"/>
          </p:nvPr>
        </p:nvSpPr>
        <p:spPr>
          <a:xfrm>
            <a:off x="457200" y="3040375"/>
            <a:ext cx="3657600" cy="2880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0" y="479425"/>
            <a:ext cx="1714500" cy="2400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13:notes"/>
          <p:cNvSpPr txBox="1">
            <a:spLocks noGrp="1"/>
          </p:cNvSpPr>
          <p:nvPr>
            <p:ph type="body" idx="1"/>
          </p:nvPr>
        </p:nvSpPr>
        <p:spPr>
          <a:xfrm>
            <a:off x="457200" y="3040375"/>
            <a:ext cx="3657600" cy="2880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0" y="479425"/>
            <a:ext cx="1714500" cy="2400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14:notes"/>
          <p:cNvSpPr txBox="1">
            <a:spLocks noGrp="1"/>
          </p:cNvSpPr>
          <p:nvPr>
            <p:ph type="body" idx="1"/>
          </p:nvPr>
        </p:nvSpPr>
        <p:spPr>
          <a:xfrm>
            <a:off x="457200" y="3040375"/>
            <a:ext cx="3657600" cy="2880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0" y="479425"/>
            <a:ext cx="1714500" cy="2400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15:notes"/>
          <p:cNvSpPr txBox="1">
            <a:spLocks noGrp="1"/>
          </p:cNvSpPr>
          <p:nvPr>
            <p:ph type="body" idx="1"/>
          </p:nvPr>
        </p:nvSpPr>
        <p:spPr>
          <a:xfrm>
            <a:off x="457200" y="3040375"/>
            <a:ext cx="3657600" cy="2880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0" y="479425"/>
            <a:ext cx="1714500" cy="2400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16:notes"/>
          <p:cNvSpPr txBox="1">
            <a:spLocks noGrp="1"/>
          </p:cNvSpPr>
          <p:nvPr>
            <p:ph type="body" idx="1"/>
          </p:nvPr>
        </p:nvSpPr>
        <p:spPr>
          <a:xfrm>
            <a:off x="457200" y="3040375"/>
            <a:ext cx="3657600" cy="2880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0" y="479425"/>
            <a:ext cx="1714500" cy="2400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457200" y="3040375"/>
            <a:ext cx="3657600" cy="2880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0" y="479425"/>
            <a:ext cx="1714500" cy="2400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:notes"/>
          <p:cNvSpPr txBox="1">
            <a:spLocks noGrp="1"/>
          </p:cNvSpPr>
          <p:nvPr>
            <p:ph type="body" idx="1"/>
          </p:nvPr>
        </p:nvSpPr>
        <p:spPr>
          <a:xfrm>
            <a:off x="457200" y="3040375"/>
            <a:ext cx="3657600" cy="2880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0" y="479425"/>
            <a:ext cx="1714500" cy="2400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4:notes"/>
          <p:cNvSpPr txBox="1">
            <a:spLocks noGrp="1"/>
          </p:cNvSpPr>
          <p:nvPr>
            <p:ph type="body" idx="1"/>
          </p:nvPr>
        </p:nvSpPr>
        <p:spPr>
          <a:xfrm>
            <a:off x="457200" y="3040375"/>
            <a:ext cx="3657600" cy="2880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0" y="479425"/>
            <a:ext cx="1714500" cy="2400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:notes"/>
          <p:cNvSpPr txBox="1">
            <a:spLocks noGrp="1"/>
          </p:cNvSpPr>
          <p:nvPr>
            <p:ph type="body" idx="1"/>
          </p:nvPr>
        </p:nvSpPr>
        <p:spPr>
          <a:xfrm>
            <a:off x="457200" y="3040375"/>
            <a:ext cx="3657600" cy="2880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0" y="479425"/>
            <a:ext cx="1714500" cy="2400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6:notes"/>
          <p:cNvSpPr txBox="1">
            <a:spLocks noGrp="1"/>
          </p:cNvSpPr>
          <p:nvPr>
            <p:ph type="body" idx="1"/>
          </p:nvPr>
        </p:nvSpPr>
        <p:spPr>
          <a:xfrm>
            <a:off x="457200" y="3040375"/>
            <a:ext cx="3657600" cy="2880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0" y="479425"/>
            <a:ext cx="1714500" cy="2400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7:notes"/>
          <p:cNvSpPr txBox="1">
            <a:spLocks noGrp="1"/>
          </p:cNvSpPr>
          <p:nvPr>
            <p:ph type="body" idx="1"/>
          </p:nvPr>
        </p:nvSpPr>
        <p:spPr>
          <a:xfrm>
            <a:off x="457200" y="3040375"/>
            <a:ext cx="3657600" cy="2880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0" y="479425"/>
            <a:ext cx="1714500" cy="2400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8:notes"/>
          <p:cNvSpPr txBox="1">
            <a:spLocks noGrp="1"/>
          </p:cNvSpPr>
          <p:nvPr>
            <p:ph type="body" idx="1"/>
          </p:nvPr>
        </p:nvSpPr>
        <p:spPr>
          <a:xfrm>
            <a:off x="457200" y="3040375"/>
            <a:ext cx="3657600" cy="2880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0" y="479425"/>
            <a:ext cx="1714500" cy="2400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9:notes"/>
          <p:cNvSpPr txBox="1">
            <a:spLocks noGrp="1"/>
          </p:cNvSpPr>
          <p:nvPr>
            <p:ph type="body" idx="1"/>
          </p:nvPr>
        </p:nvSpPr>
        <p:spPr>
          <a:xfrm>
            <a:off x="457200" y="3040375"/>
            <a:ext cx="3657600" cy="2880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0" y="479425"/>
            <a:ext cx="1714500" cy="2400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title"/>
          </p:nvPr>
        </p:nvSpPr>
        <p:spPr>
          <a:xfrm>
            <a:off x="673639" y="864915"/>
            <a:ext cx="3224720" cy="858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body" idx="1"/>
          </p:nvPr>
        </p:nvSpPr>
        <p:spPr>
          <a:xfrm>
            <a:off x="905084" y="1587500"/>
            <a:ext cx="2761830" cy="3087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>
                <a:solidFill>
                  <a:srgbClr val="B2C9E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1554480" y="5952744"/>
            <a:ext cx="146304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228600" y="5952744"/>
            <a:ext cx="105156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3291840" y="5952744"/>
            <a:ext cx="105156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ctrTitle"/>
          </p:nvPr>
        </p:nvSpPr>
        <p:spPr>
          <a:xfrm>
            <a:off x="342900" y="1984248"/>
            <a:ext cx="3886200" cy="1344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685800" y="3584448"/>
            <a:ext cx="32004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1554480" y="5952744"/>
            <a:ext cx="146304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228600" y="5952744"/>
            <a:ext cx="105156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3291840" y="5952744"/>
            <a:ext cx="105156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673639" y="864915"/>
            <a:ext cx="3224720" cy="858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28600" y="1472184"/>
            <a:ext cx="1988820" cy="4224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2"/>
          </p:nvPr>
        </p:nvSpPr>
        <p:spPr>
          <a:xfrm>
            <a:off x="2354580" y="1472184"/>
            <a:ext cx="1988820" cy="4224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ftr" idx="11"/>
          </p:nvPr>
        </p:nvSpPr>
        <p:spPr>
          <a:xfrm>
            <a:off x="1554480" y="5952744"/>
            <a:ext cx="146304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dt" idx="10"/>
          </p:nvPr>
        </p:nvSpPr>
        <p:spPr>
          <a:xfrm>
            <a:off x="228600" y="5952744"/>
            <a:ext cx="105156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3291840" y="5952744"/>
            <a:ext cx="105156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673639" y="864915"/>
            <a:ext cx="3224720" cy="858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ftr" idx="11"/>
          </p:nvPr>
        </p:nvSpPr>
        <p:spPr>
          <a:xfrm>
            <a:off x="1554480" y="5952744"/>
            <a:ext cx="146304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228600" y="5952744"/>
            <a:ext cx="105156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3291840" y="5952744"/>
            <a:ext cx="105156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ftr" idx="11"/>
          </p:nvPr>
        </p:nvSpPr>
        <p:spPr>
          <a:xfrm>
            <a:off x="1554480" y="5952744"/>
            <a:ext cx="146304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dt" idx="10"/>
          </p:nvPr>
        </p:nvSpPr>
        <p:spPr>
          <a:xfrm>
            <a:off x="228600" y="5952744"/>
            <a:ext cx="105156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3291840" y="5952744"/>
            <a:ext cx="105156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 extrusionOk="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673639" y="864915"/>
            <a:ext cx="3224720" cy="858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905084" y="1587500"/>
            <a:ext cx="2761830" cy="3087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B2C9E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1554480" y="5952744"/>
            <a:ext cx="146304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dt" idx="10"/>
          </p:nvPr>
        </p:nvSpPr>
        <p:spPr>
          <a:xfrm>
            <a:off x="228600" y="5952744"/>
            <a:ext cx="105156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sldNum" idx="12"/>
          </p:nvPr>
        </p:nvSpPr>
        <p:spPr>
          <a:xfrm>
            <a:off x="3291840" y="5952744"/>
            <a:ext cx="105156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57.png"/><Relationship Id="rId3" Type="http://schemas.openxmlformats.org/officeDocument/2006/relationships/image" Target="../media/image51.png"/><Relationship Id="rId7" Type="http://schemas.openxmlformats.org/officeDocument/2006/relationships/image" Target="../media/image43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4.png"/><Relationship Id="rId11" Type="http://schemas.openxmlformats.org/officeDocument/2006/relationships/image" Target="../media/image56.png"/><Relationship Id="rId5" Type="http://schemas.openxmlformats.org/officeDocument/2006/relationships/image" Target="../media/image53.png"/><Relationship Id="rId10" Type="http://schemas.openxmlformats.org/officeDocument/2006/relationships/image" Target="../media/image14.png"/><Relationship Id="rId4" Type="http://schemas.openxmlformats.org/officeDocument/2006/relationships/image" Target="../media/image52.png"/><Relationship Id="rId9" Type="http://schemas.openxmlformats.org/officeDocument/2006/relationships/image" Target="../media/image5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58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3" Type="http://schemas.openxmlformats.org/officeDocument/2006/relationships/image" Target="../media/image17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10" Type="http://schemas.openxmlformats.org/officeDocument/2006/relationships/image" Target="../media/image63.png"/><Relationship Id="rId4" Type="http://schemas.openxmlformats.org/officeDocument/2006/relationships/image" Target="../media/image59.png"/><Relationship Id="rId9" Type="http://schemas.openxmlformats.org/officeDocument/2006/relationships/image" Target="../media/image3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jpg"/><Relationship Id="rId3" Type="http://schemas.openxmlformats.org/officeDocument/2006/relationships/image" Target="../media/image1.png"/><Relationship Id="rId7" Type="http://schemas.openxmlformats.org/officeDocument/2006/relationships/image" Target="../media/image6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5.jpg"/><Relationship Id="rId5" Type="http://schemas.openxmlformats.org/officeDocument/2006/relationships/image" Target="../media/image64.jpg"/><Relationship Id="rId4" Type="http://schemas.openxmlformats.org/officeDocument/2006/relationships/image" Target="../media/image10.png"/><Relationship Id="rId9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3" Type="http://schemas.openxmlformats.org/officeDocument/2006/relationships/image" Target="../media/image17.png"/><Relationship Id="rId7" Type="http://schemas.openxmlformats.org/officeDocument/2006/relationships/image" Target="../media/image6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43.png"/><Relationship Id="rId10" Type="http://schemas.openxmlformats.org/officeDocument/2006/relationships/image" Target="../media/image12.png"/><Relationship Id="rId4" Type="http://schemas.openxmlformats.org/officeDocument/2006/relationships/image" Target="../media/image68.png"/><Relationship Id="rId9" Type="http://schemas.openxmlformats.org/officeDocument/2006/relationships/image" Target="../media/image7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7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3.jpg"/><Relationship Id="rId5" Type="http://schemas.openxmlformats.org/officeDocument/2006/relationships/image" Target="../media/image17.png"/><Relationship Id="rId4" Type="http://schemas.openxmlformats.org/officeDocument/2006/relationships/image" Target="../media/image72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12.png"/><Relationship Id="rId3" Type="http://schemas.openxmlformats.org/officeDocument/2006/relationships/image" Target="../media/image17.png"/><Relationship Id="rId7" Type="http://schemas.openxmlformats.org/officeDocument/2006/relationships/image" Target="../media/image43.png"/><Relationship Id="rId12" Type="http://schemas.openxmlformats.org/officeDocument/2006/relationships/image" Target="../media/image8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7.png"/><Relationship Id="rId11" Type="http://schemas.openxmlformats.org/officeDocument/2006/relationships/image" Target="../media/image14.png"/><Relationship Id="rId5" Type="http://schemas.openxmlformats.org/officeDocument/2006/relationships/image" Target="../media/image76.png"/><Relationship Id="rId10" Type="http://schemas.openxmlformats.org/officeDocument/2006/relationships/image" Target="../media/image79.png"/><Relationship Id="rId4" Type="http://schemas.openxmlformats.org/officeDocument/2006/relationships/image" Target="../media/image75.png"/><Relationship Id="rId9" Type="http://schemas.openxmlformats.org/officeDocument/2006/relationships/image" Target="../media/image7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jp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12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11" Type="http://schemas.openxmlformats.org/officeDocument/2006/relationships/image" Target="../media/image23.png"/><Relationship Id="rId5" Type="http://schemas.openxmlformats.org/officeDocument/2006/relationships/image" Target="../media/image19.png"/><Relationship Id="rId10" Type="http://schemas.openxmlformats.org/officeDocument/2006/relationships/image" Target="../media/image22.png"/><Relationship Id="rId4" Type="http://schemas.openxmlformats.org/officeDocument/2006/relationships/image" Target="../media/image18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10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17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10" Type="http://schemas.openxmlformats.org/officeDocument/2006/relationships/image" Target="../media/image34.png"/><Relationship Id="rId4" Type="http://schemas.openxmlformats.org/officeDocument/2006/relationships/image" Target="../media/image29.png"/><Relationship Id="rId9" Type="http://schemas.openxmlformats.org/officeDocument/2006/relationships/image" Target="../media/image3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1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jpg"/><Relationship Id="rId5" Type="http://schemas.openxmlformats.org/officeDocument/2006/relationships/image" Target="../media/image35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13" Type="http://schemas.openxmlformats.org/officeDocument/2006/relationships/image" Target="../media/image33.png"/><Relationship Id="rId3" Type="http://schemas.openxmlformats.org/officeDocument/2006/relationships/image" Target="../media/image17.png"/><Relationship Id="rId7" Type="http://schemas.openxmlformats.org/officeDocument/2006/relationships/image" Target="../media/image42.png"/><Relationship Id="rId12" Type="http://schemas.openxmlformats.org/officeDocument/2006/relationships/image" Target="../media/image4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1.png"/><Relationship Id="rId11" Type="http://schemas.openxmlformats.org/officeDocument/2006/relationships/image" Target="../media/image12.png"/><Relationship Id="rId5" Type="http://schemas.openxmlformats.org/officeDocument/2006/relationships/image" Target="../media/image40.png"/><Relationship Id="rId15" Type="http://schemas.openxmlformats.org/officeDocument/2006/relationships/image" Target="../media/image14.png"/><Relationship Id="rId10" Type="http://schemas.openxmlformats.org/officeDocument/2006/relationships/image" Target="../media/image45.png"/><Relationship Id="rId4" Type="http://schemas.openxmlformats.org/officeDocument/2006/relationships/image" Target="../media/image39.png"/><Relationship Id="rId9" Type="http://schemas.openxmlformats.org/officeDocument/2006/relationships/image" Target="../media/image44.png"/><Relationship Id="rId14" Type="http://schemas.openxmlformats.org/officeDocument/2006/relationships/image" Target="../media/image4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jpg"/><Relationship Id="rId3" Type="http://schemas.openxmlformats.org/officeDocument/2006/relationships/image" Target="../media/image1.png"/><Relationship Id="rId7" Type="http://schemas.openxmlformats.org/officeDocument/2006/relationships/image" Target="../media/image4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48.jpg"/><Relationship Id="rId4" Type="http://schemas.openxmlformats.org/officeDocument/2006/relationships/image" Target="../media/image10.png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/>
          <p:nvPr/>
        </p:nvSpPr>
        <p:spPr>
          <a:xfrm>
            <a:off x="2245925" y="5934772"/>
            <a:ext cx="80645" cy="163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27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FFFFFF"/>
                </a:solidFill>
                <a:latin typeface="Vazir" panose="020B0603030804020204" pitchFamily="34" charset="-78"/>
                <a:ea typeface="Roboto"/>
                <a:cs typeface="Vazir" panose="020B0603030804020204" pitchFamily="34" charset="-78"/>
                <a:sym typeface="Roboto"/>
              </a:rPr>
              <a:t>1</a:t>
            </a:r>
            <a:endParaRPr sz="1100">
              <a:latin typeface="Vazir" panose="020B0603030804020204" pitchFamily="34" charset="-78"/>
              <a:ea typeface="Roboto"/>
              <a:cs typeface="Vazir" panose="020B0603030804020204" pitchFamily="34" charset="-78"/>
              <a:sym typeface="Roboto"/>
            </a:endParaRPr>
          </a:p>
        </p:txBody>
      </p:sp>
      <p:sp>
        <p:nvSpPr>
          <p:cNvPr id="45" name="Google Shape;45;p7"/>
          <p:cNvSpPr/>
          <p:nvPr/>
        </p:nvSpPr>
        <p:spPr>
          <a:xfrm>
            <a:off x="3304141" y="5927159"/>
            <a:ext cx="621156" cy="18528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6" name="Google Shape;46;p7"/>
          <p:cNvSpPr/>
          <p:nvPr/>
        </p:nvSpPr>
        <p:spPr>
          <a:xfrm>
            <a:off x="0" y="0"/>
            <a:ext cx="4572000" cy="640080"/>
          </a:xfrm>
          <a:custGeom>
            <a:avLst/>
            <a:gdLst/>
            <a:ahLst/>
            <a:cxnLst/>
            <a:rect l="l" t="t" r="r" b="b"/>
            <a:pathLst>
              <a:path w="4572000" h="640080" extrusionOk="0">
                <a:moveTo>
                  <a:pt x="0" y="639826"/>
                </a:moveTo>
                <a:lnTo>
                  <a:pt x="4572000" y="639826"/>
                </a:lnTo>
                <a:lnTo>
                  <a:pt x="4572000" y="0"/>
                </a:lnTo>
                <a:lnTo>
                  <a:pt x="0" y="0"/>
                </a:lnTo>
                <a:lnTo>
                  <a:pt x="0" y="639826"/>
                </a:lnTo>
                <a:close/>
              </a:path>
            </a:pathLst>
          </a:custGeom>
          <a:solidFill>
            <a:srgbClr val="329B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7" name="Google Shape;47;p7"/>
          <p:cNvSpPr/>
          <p:nvPr/>
        </p:nvSpPr>
        <p:spPr>
          <a:xfrm>
            <a:off x="0" y="5760973"/>
            <a:ext cx="4572000" cy="640080"/>
          </a:xfrm>
          <a:custGeom>
            <a:avLst/>
            <a:gdLst/>
            <a:ahLst/>
            <a:cxnLst/>
            <a:rect l="l" t="t" r="r" b="b"/>
            <a:pathLst>
              <a:path w="4572000" h="640079" extrusionOk="0">
                <a:moveTo>
                  <a:pt x="0" y="639826"/>
                </a:moveTo>
                <a:lnTo>
                  <a:pt x="4572000" y="639826"/>
                </a:lnTo>
                <a:lnTo>
                  <a:pt x="4572000" y="0"/>
                </a:lnTo>
                <a:lnTo>
                  <a:pt x="0" y="0"/>
                </a:lnTo>
                <a:lnTo>
                  <a:pt x="0" y="639826"/>
                </a:lnTo>
                <a:close/>
              </a:path>
            </a:pathLst>
          </a:custGeom>
          <a:solidFill>
            <a:srgbClr val="329B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8" name="Google Shape;48;p7"/>
          <p:cNvSpPr/>
          <p:nvPr/>
        </p:nvSpPr>
        <p:spPr>
          <a:xfrm>
            <a:off x="54767" y="124815"/>
            <a:ext cx="388620" cy="388620"/>
          </a:xfrm>
          <a:custGeom>
            <a:avLst/>
            <a:gdLst/>
            <a:ahLst/>
            <a:cxnLst/>
            <a:rect l="l" t="t" r="r" b="b"/>
            <a:pathLst>
              <a:path w="388620" h="388620" extrusionOk="0">
                <a:moveTo>
                  <a:pt x="195389" y="0"/>
                </a:moveTo>
                <a:lnTo>
                  <a:pt x="150566" y="4948"/>
                </a:lnTo>
                <a:lnTo>
                  <a:pt x="109458" y="19256"/>
                </a:lnTo>
                <a:lnTo>
                  <a:pt x="73218" y="41796"/>
                </a:lnTo>
                <a:lnTo>
                  <a:pt x="43000" y="71435"/>
                </a:lnTo>
                <a:lnTo>
                  <a:pt x="19956" y="107045"/>
                </a:lnTo>
                <a:lnTo>
                  <a:pt x="5238" y="147495"/>
                </a:lnTo>
                <a:lnTo>
                  <a:pt x="0" y="191655"/>
                </a:lnTo>
                <a:lnTo>
                  <a:pt x="4907" y="237244"/>
                </a:lnTo>
                <a:lnTo>
                  <a:pt x="19157" y="278817"/>
                </a:lnTo>
                <a:lnTo>
                  <a:pt x="41680" y="315287"/>
                </a:lnTo>
                <a:lnTo>
                  <a:pt x="71407" y="345565"/>
                </a:lnTo>
                <a:lnTo>
                  <a:pt x="107267" y="368563"/>
                </a:lnTo>
                <a:lnTo>
                  <a:pt x="148194" y="383193"/>
                </a:lnTo>
                <a:lnTo>
                  <a:pt x="193116" y="388365"/>
                </a:lnTo>
                <a:lnTo>
                  <a:pt x="237917" y="383339"/>
                </a:lnTo>
                <a:lnTo>
                  <a:pt x="279001" y="368860"/>
                </a:lnTo>
                <a:lnTo>
                  <a:pt x="315217" y="346072"/>
                </a:lnTo>
                <a:lnTo>
                  <a:pt x="345412" y="316117"/>
                </a:lnTo>
                <a:lnTo>
                  <a:pt x="368435" y="280140"/>
                </a:lnTo>
                <a:lnTo>
                  <a:pt x="383132" y="239283"/>
                </a:lnTo>
                <a:lnTo>
                  <a:pt x="385959" y="215137"/>
                </a:lnTo>
                <a:lnTo>
                  <a:pt x="57492" y="215137"/>
                </a:lnTo>
                <a:lnTo>
                  <a:pt x="55956" y="213144"/>
                </a:lnTo>
                <a:lnTo>
                  <a:pt x="54444" y="212089"/>
                </a:lnTo>
                <a:lnTo>
                  <a:pt x="54343" y="210921"/>
                </a:lnTo>
                <a:lnTo>
                  <a:pt x="52909" y="174142"/>
                </a:lnTo>
                <a:lnTo>
                  <a:pt x="57124" y="139025"/>
                </a:lnTo>
                <a:lnTo>
                  <a:pt x="69845" y="106438"/>
                </a:lnTo>
                <a:lnTo>
                  <a:pt x="93929" y="77254"/>
                </a:lnTo>
                <a:lnTo>
                  <a:pt x="103664" y="69164"/>
                </a:lnTo>
                <a:lnTo>
                  <a:pt x="110545" y="66346"/>
                </a:lnTo>
                <a:lnTo>
                  <a:pt x="339042" y="66346"/>
                </a:lnTo>
                <a:lnTo>
                  <a:pt x="316025" y="43124"/>
                </a:lnTo>
                <a:lnTo>
                  <a:pt x="280160" y="20036"/>
                </a:lnTo>
                <a:lnTo>
                  <a:pt x="239552" y="5262"/>
                </a:lnTo>
                <a:lnTo>
                  <a:pt x="195389" y="0"/>
                </a:lnTo>
                <a:close/>
              </a:path>
              <a:path w="388620" h="388620" extrusionOk="0">
                <a:moveTo>
                  <a:pt x="339042" y="66346"/>
                </a:moveTo>
                <a:lnTo>
                  <a:pt x="110545" y="66346"/>
                </a:lnTo>
                <a:lnTo>
                  <a:pt x="117662" y="68626"/>
                </a:lnTo>
                <a:lnTo>
                  <a:pt x="128104" y="75831"/>
                </a:lnTo>
                <a:lnTo>
                  <a:pt x="131533" y="78346"/>
                </a:lnTo>
                <a:lnTo>
                  <a:pt x="134658" y="81267"/>
                </a:lnTo>
                <a:lnTo>
                  <a:pt x="140081" y="85813"/>
                </a:lnTo>
                <a:lnTo>
                  <a:pt x="110597" y="113066"/>
                </a:lnTo>
                <a:lnTo>
                  <a:pt x="86961" y="143508"/>
                </a:lnTo>
                <a:lnTo>
                  <a:pt x="69238" y="177434"/>
                </a:lnTo>
                <a:lnTo>
                  <a:pt x="57492" y="215137"/>
                </a:lnTo>
                <a:lnTo>
                  <a:pt x="385959" y="215137"/>
                </a:lnTo>
                <a:lnTo>
                  <a:pt x="388353" y="194690"/>
                </a:lnTo>
                <a:lnTo>
                  <a:pt x="383313" y="150309"/>
                </a:lnTo>
                <a:lnTo>
                  <a:pt x="368788" y="109456"/>
                </a:lnTo>
                <a:lnTo>
                  <a:pt x="345963" y="73329"/>
                </a:lnTo>
                <a:lnTo>
                  <a:pt x="339042" y="66346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9" name="Google Shape;49;p7"/>
          <p:cNvSpPr/>
          <p:nvPr/>
        </p:nvSpPr>
        <p:spPr>
          <a:xfrm>
            <a:off x="117744" y="0"/>
            <a:ext cx="1956261" cy="207663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0" name="Google Shape;50;p7"/>
          <p:cNvSpPr/>
          <p:nvPr/>
        </p:nvSpPr>
        <p:spPr>
          <a:xfrm>
            <a:off x="0" y="5234383"/>
            <a:ext cx="485140" cy="853440"/>
          </a:xfrm>
          <a:custGeom>
            <a:avLst/>
            <a:gdLst/>
            <a:ahLst/>
            <a:cxnLst/>
            <a:rect l="l" t="t" r="r" b="b"/>
            <a:pathLst>
              <a:path w="485140" h="853439" extrusionOk="0">
                <a:moveTo>
                  <a:pt x="55284" y="0"/>
                </a:moveTo>
                <a:lnTo>
                  <a:pt x="9187" y="2629"/>
                </a:lnTo>
                <a:lnTo>
                  <a:pt x="0" y="4167"/>
                </a:lnTo>
                <a:lnTo>
                  <a:pt x="0" y="848852"/>
                </a:lnTo>
                <a:lnTo>
                  <a:pt x="13487" y="851003"/>
                </a:lnTo>
                <a:lnTo>
                  <a:pt x="60288" y="853414"/>
                </a:lnTo>
                <a:lnTo>
                  <a:pt x="107300" y="850850"/>
                </a:lnTo>
                <a:lnTo>
                  <a:pt x="152672" y="843481"/>
                </a:lnTo>
                <a:lnTo>
                  <a:pt x="196166" y="831551"/>
                </a:lnTo>
                <a:lnTo>
                  <a:pt x="237543" y="815303"/>
                </a:lnTo>
                <a:lnTo>
                  <a:pt x="276563" y="794981"/>
                </a:lnTo>
                <a:lnTo>
                  <a:pt x="312990" y="770827"/>
                </a:lnTo>
                <a:lnTo>
                  <a:pt x="346582" y="743085"/>
                </a:lnTo>
                <a:lnTo>
                  <a:pt x="377102" y="711998"/>
                </a:lnTo>
                <a:lnTo>
                  <a:pt x="404311" y="677809"/>
                </a:lnTo>
                <a:lnTo>
                  <a:pt x="427971" y="640762"/>
                </a:lnTo>
                <a:lnTo>
                  <a:pt x="447841" y="601099"/>
                </a:lnTo>
                <a:lnTo>
                  <a:pt x="463684" y="559063"/>
                </a:lnTo>
                <a:lnTo>
                  <a:pt x="475260" y="514899"/>
                </a:lnTo>
                <a:lnTo>
                  <a:pt x="481733" y="472744"/>
                </a:lnTo>
                <a:lnTo>
                  <a:pt x="358306" y="472744"/>
                </a:lnTo>
                <a:lnTo>
                  <a:pt x="345175" y="424346"/>
                </a:lnTo>
                <a:lnTo>
                  <a:pt x="327735" y="378749"/>
                </a:lnTo>
                <a:lnTo>
                  <a:pt x="306013" y="335834"/>
                </a:lnTo>
                <a:lnTo>
                  <a:pt x="280036" y="295478"/>
                </a:lnTo>
                <a:lnTo>
                  <a:pt x="249829" y="257561"/>
                </a:lnTo>
                <a:lnTo>
                  <a:pt x="215420" y="221961"/>
                </a:lnTo>
                <a:lnTo>
                  <a:pt x="176836" y="188556"/>
                </a:lnTo>
                <a:lnTo>
                  <a:pt x="184914" y="181693"/>
                </a:lnTo>
                <a:lnTo>
                  <a:pt x="226101" y="150792"/>
                </a:lnTo>
                <a:lnTo>
                  <a:pt x="241739" y="145784"/>
                </a:lnTo>
                <a:lnTo>
                  <a:pt x="380173" y="145784"/>
                </a:lnTo>
                <a:lnTo>
                  <a:pt x="373891" y="138213"/>
                </a:lnTo>
                <a:lnTo>
                  <a:pt x="342865" y="107779"/>
                </a:lnTo>
                <a:lnTo>
                  <a:pt x="308809" y="80600"/>
                </a:lnTo>
                <a:lnTo>
                  <a:pt x="271982" y="56927"/>
                </a:lnTo>
                <a:lnTo>
                  <a:pt x="232641" y="37013"/>
                </a:lnTo>
                <a:lnTo>
                  <a:pt x="191044" y="21111"/>
                </a:lnTo>
                <a:lnTo>
                  <a:pt x="147447" y="9473"/>
                </a:lnTo>
                <a:lnTo>
                  <a:pt x="102108" y="2351"/>
                </a:lnTo>
                <a:lnTo>
                  <a:pt x="55284" y="0"/>
                </a:lnTo>
                <a:close/>
              </a:path>
              <a:path w="485140" h="853439" extrusionOk="0">
                <a:moveTo>
                  <a:pt x="380173" y="145784"/>
                </a:moveTo>
                <a:lnTo>
                  <a:pt x="241739" y="145784"/>
                </a:lnTo>
                <a:lnTo>
                  <a:pt x="256853" y="151981"/>
                </a:lnTo>
                <a:lnTo>
                  <a:pt x="278232" y="169760"/>
                </a:lnTo>
                <a:lnTo>
                  <a:pt x="311904" y="205382"/>
                </a:lnTo>
                <a:lnTo>
                  <a:pt x="336541" y="243712"/>
                </a:lnTo>
                <a:lnTo>
                  <a:pt x="353316" y="284392"/>
                </a:lnTo>
                <a:lnTo>
                  <a:pt x="363402" y="327067"/>
                </a:lnTo>
                <a:lnTo>
                  <a:pt x="367969" y="371379"/>
                </a:lnTo>
                <a:lnTo>
                  <a:pt x="368191" y="416971"/>
                </a:lnTo>
                <a:lnTo>
                  <a:pt x="365240" y="463486"/>
                </a:lnTo>
                <a:lnTo>
                  <a:pt x="365011" y="466051"/>
                </a:lnTo>
                <a:lnTo>
                  <a:pt x="361697" y="468363"/>
                </a:lnTo>
                <a:lnTo>
                  <a:pt x="358306" y="472744"/>
                </a:lnTo>
                <a:lnTo>
                  <a:pt x="481733" y="472744"/>
                </a:lnTo>
                <a:lnTo>
                  <a:pt x="482331" y="468849"/>
                </a:lnTo>
                <a:lnTo>
                  <a:pt x="484658" y="421157"/>
                </a:lnTo>
                <a:lnTo>
                  <a:pt x="482038" y="375014"/>
                </a:lnTo>
                <a:lnTo>
                  <a:pt x="474588" y="330358"/>
                </a:lnTo>
                <a:lnTo>
                  <a:pt x="462565" y="287441"/>
                </a:lnTo>
                <a:lnTo>
                  <a:pt x="446226" y="246515"/>
                </a:lnTo>
                <a:lnTo>
                  <a:pt x="425829" y="207834"/>
                </a:lnTo>
                <a:lnTo>
                  <a:pt x="401632" y="171649"/>
                </a:lnTo>
                <a:lnTo>
                  <a:pt x="380173" y="145784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1" name="Google Shape;51;p7"/>
          <p:cNvSpPr/>
          <p:nvPr/>
        </p:nvSpPr>
        <p:spPr>
          <a:xfrm>
            <a:off x="140460" y="2688109"/>
            <a:ext cx="4431539" cy="363206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2" name="Google Shape;52;p7"/>
          <p:cNvSpPr/>
          <p:nvPr/>
        </p:nvSpPr>
        <p:spPr>
          <a:xfrm>
            <a:off x="2029183" y="287282"/>
            <a:ext cx="703580" cy="348615"/>
          </a:xfrm>
          <a:custGeom>
            <a:avLst/>
            <a:gdLst/>
            <a:ahLst/>
            <a:cxnLst/>
            <a:rect l="l" t="t" r="r" b="b"/>
            <a:pathLst>
              <a:path w="703580" h="348615" extrusionOk="0">
                <a:moveTo>
                  <a:pt x="359463" y="0"/>
                </a:moveTo>
                <a:lnTo>
                  <a:pt x="308787" y="6201"/>
                </a:lnTo>
                <a:lnTo>
                  <a:pt x="261755" y="18233"/>
                </a:lnTo>
                <a:lnTo>
                  <a:pt x="217296" y="35786"/>
                </a:lnTo>
                <a:lnTo>
                  <a:pt x="175792" y="58462"/>
                </a:lnTo>
                <a:lnTo>
                  <a:pt x="137624" y="85865"/>
                </a:lnTo>
                <a:lnTo>
                  <a:pt x="103173" y="117601"/>
                </a:lnTo>
                <a:lnTo>
                  <a:pt x="72819" y="153271"/>
                </a:lnTo>
                <a:lnTo>
                  <a:pt x="46944" y="192481"/>
                </a:lnTo>
                <a:lnTo>
                  <a:pt x="25928" y="234834"/>
                </a:lnTo>
                <a:lnTo>
                  <a:pt x="10153" y="279934"/>
                </a:lnTo>
                <a:lnTo>
                  <a:pt x="0" y="327384"/>
                </a:lnTo>
                <a:lnTo>
                  <a:pt x="370" y="334614"/>
                </a:lnTo>
                <a:lnTo>
                  <a:pt x="17157" y="348301"/>
                </a:lnTo>
                <a:lnTo>
                  <a:pt x="26936" y="348301"/>
                </a:lnTo>
                <a:lnTo>
                  <a:pt x="34734" y="341799"/>
                </a:lnTo>
                <a:lnTo>
                  <a:pt x="36080" y="332744"/>
                </a:lnTo>
                <a:lnTo>
                  <a:pt x="46611" y="285149"/>
                </a:lnTo>
                <a:lnTo>
                  <a:pt x="63377" y="240230"/>
                </a:lnTo>
                <a:lnTo>
                  <a:pt x="85904" y="198479"/>
                </a:lnTo>
                <a:lnTo>
                  <a:pt x="113720" y="160387"/>
                </a:lnTo>
                <a:lnTo>
                  <a:pt x="146352" y="126447"/>
                </a:lnTo>
                <a:lnTo>
                  <a:pt x="183327" y="97150"/>
                </a:lnTo>
                <a:lnTo>
                  <a:pt x="224172" y="72989"/>
                </a:lnTo>
                <a:lnTo>
                  <a:pt x="268415" y="54455"/>
                </a:lnTo>
                <a:lnTo>
                  <a:pt x="315582" y="42041"/>
                </a:lnTo>
                <a:lnTo>
                  <a:pt x="367194" y="36161"/>
                </a:lnTo>
                <a:lnTo>
                  <a:pt x="543633" y="36161"/>
                </a:lnTo>
                <a:lnTo>
                  <a:pt x="506529" y="20564"/>
                </a:lnTo>
                <a:lnTo>
                  <a:pt x="458908" y="7422"/>
                </a:lnTo>
                <a:lnTo>
                  <a:pt x="409695" y="487"/>
                </a:lnTo>
                <a:lnTo>
                  <a:pt x="359463" y="0"/>
                </a:lnTo>
                <a:close/>
              </a:path>
              <a:path w="703580" h="348615" extrusionOk="0">
                <a:moveTo>
                  <a:pt x="543633" y="36161"/>
                </a:moveTo>
                <a:lnTo>
                  <a:pt x="367194" y="36161"/>
                </a:lnTo>
                <a:lnTo>
                  <a:pt x="418202" y="37907"/>
                </a:lnTo>
                <a:lnTo>
                  <a:pt x="467870" y="46969"/>
                </a:lnTo>
                <a:lnTo>
                  <a:pt x="515459" y="63037"/>
                </a:lnTo>
                <a:lnTo>
                  <a:pt x="560233" y="85799"/>
                </a:lnTo>
                <a:lnTo>
                  <a:pt x="601455" y="114946"/>
                </a:lnTo>
                <a:lnTo>
                  <a:pt x="638387" y="150167"/>
                </a:lnTo>
                <a:lnTo>
                  <a:pt x="670293" y="191151"/>
                </a:lnTo>
                <a:lnTo>
                  <a:pt x="675426" y="196265"/>
                </a:lnTo>
                <a:lnTo>
                  <a:pt x="681897" y="198914"/>
                </a:lnTo>
                <a:lnTo>
                  <a:pt x="688888" y="198949"/>
                </a:lnTo>
                <a:lnTo>
                  <a:pt x="695579" y="196219"/>
                </a:lnTo>
                <a:lnTo>
                  <a:pt x="700692" y="191089"/>
                </a:lnTo>
                <a:lnTo>
                  <a:pt x="703351" y="184622"/>
                </a:lnTo>
                <a:lnTo>
                  <a:pt x="703390" y="177629"/>
                </a:lnTo>
                <a:lnTo>
                  <a:pt x="700646" y="170920"/>
                </a:lnTo>
                <a:lnTo>
                  <a:pt x="669601" y="130367"/>
                </a:lnTo>
                <a:lnTo>
                  <a:pt x="634093" y="94813"/>
                </a:lnTo>
                <a:lnTo>
                  <a:pt x="594695" y="64501"/>
                </a:lnTo>
                <a:lnTo>
                  <a:pt x="551983" y="39670"/>
                </a:lnTo>
                <a:lnTo>
                  <a:pt x="543633" y="36161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3" name="Google Shape;53;p7"/>
          <p:cNvSpPr/>
          <p:nvPr/>
        </p:nvSpPr>
        <p:spPr>
          <a:xfrm>
            <a:off x="2187018" y="460786"/>
            <a:ext cx="399415" cy="171450"/>
          </a:xfrm>
          <a:custGeom>
            <a:avLst/>
            <a:gdLst/>
            <a:ahLst/>
            <a:cxnLst/>
            <a:rect l="l" t="t" r="r" b="b"/>
            <a:pathLst>
              <a:path w="399414" h="171450" extrusionOk="0">
                <a:moveTo>
                  <a:pt x="221254" y="0"/>
                </a:moveTo>
                <a:lnTo>
                  <a:pt x="176122" y="5630"/>
                </a:lnTo>
                <a:lnTo>
                  <a:pt x="132787" y="19505"/>
                </a:lnTo>
                <a:lnTo>
                  <a:pt x="92917" y="40961"/>
                </a:lnTo>
                <a:lnTo>
                  <a:pt x="57292" y="69377"/>
                </a:lnTo>
                <a:lnTo>
                  <a:pt x="26693" y="104129"/>
                </a:lnTo>
                <a:lnTo>
                  <a:pt x="1903" y="144594"/>
                </a:lnTo>
                <a:lnTo>
                  <a:pt x="0" y="151581"/>
                </a:lnTo>
                <a:lnTo>
                  <a:pt x="895" y="158511"/>
                </a:lnTo>
                <a:lnTo>
                  <a:pt x="4327" y="164602"/>
                </a:lnTo>
                <a:lnTo>
                  <a:pt x="10031" y="169067"/>
                </a:lnTo>
                <a:lnTo>
                  <a:pt x="12660" y="170387"/>
                </a:lnTo>
                <a:lnTo>
                  <a:pt x="15454" y="171010"/>
                </a:lnTo>
                <a:lnTo>
                  <a:pt x="24877" y="171010"/>
                </a:lnTo>
                <a:lnTo>
                  <a:pt x="31316" y="167327"/>
                </a:lnTo>
                <a:lnTo>
                  <a:pt x="34517" y="160939"/>
                </a:lnTo>
                <a:lnTo>
                  <a:pt x="62000" y="118072"/>
                </a:lnTo>
                <a:lnTo>
                  <a:pt x="96942" y="83135"/>
                </a:lnTo>
                <a:lnTo>
                  <a:pt x="138035" y="57176"/>
                </a:lnTo>
                <a:lnTo>
                  <a:pt x="183970" y="41241"/>
                </a:lnTo>
                <a:lnTo>
                  <a:pt x="232330" y="36384"/>
                </a:lnTo>
                <a:lnTo>
                  <a:pt x="359465" y="36384"/>
                </a:lnTo>
                <a:lnTo>
                  <a:pt x="353107" y="32155"/>
                </a:lnTo>
                <a:lnTo>
                  <a:pt x="310724" y="13498"/>
                </a:lnTo>
                <a:lnTo>
                  <a:pt x="266447" y="2701"/>
                </a:lnTo>
                <a:lnTo>
                  <a:pt x="221254" y="0"/>
                </a:lnTo>
                <a:close/>
              </a:path>
              <a:path w="399414" h="171450" extrusionOk="0">
                <a:moveTo>
                  <a:pt x="359465" y="36384"/>
                </a:moveTo>
                <a:lnTo>
                  <a:pt x="232330" y="36384"/>
                </a:lnTo>
                <a:lnTo>
                  <a:pt x="280533" y="42656"/>
                </a:lnTo>
                <a:lnTo>
                  <a:pt x="326944" y="59660"/>
                </a:lnTo>
                <a:lnTo>
                  <a:pt x="369924" y="86999"/>
                </a:lnTo>
                <a:lnTo>
                  <a:pt x="376380" y="90291"/>
                </a:lnTo>
                <a:lnTo>
                  <a:pt x="383351" y="90838"/>
                </a:lnTo>
                <a:lnTo>
                  <a:pt x="390012" y="88732"/>
                </a:lnTo>
                <a:lnTo>
                  <a:pt x="395540" y="84066"/>
                </a:lnTo>
                <a:lnTo>
                  <a:pt x="398839" y="77616"/>
                </a:lnTo>
                <a:lnTo>
                  <a:pt x="399389" y="70646"/>
                </a:lnTo>
                <a:lnTo>
                  <a:pt x="397284" y="63979"/>
                </a:lnTo>
                <a:lnTo>
                  <a:pt x="392619" y="58437"/>
                </a:lnTo>
                <a:lnTo>
                  <a:pt x="359465" y="36384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4" name="Google Shape;54;p7"/>
          <p:cNvSpPr/>
          <p:nvPr/>
        </p:nvSpPr>
        <p:spPr>
          <a:xfrm>
            <a:off x="1933195" y="5184378"/>
            <a:ext cx="542925" cy="412115"/>
          </a:xfrm>
          <a:custGeom>
            <a:avLst/>
            <a:gdLst/>
            <a:ahLst/>
            <a:cxnLst/>
            <a:rect l="l" t="t" r="r" b="b"/>
            <a:pathLst>
              <a:path w="542925" h="412114" extrusionOk="0">
                <a:moveTo>
                  <a:pt x="536319" y="238645"/>
                </a:moveTo>
                <a:lnTo>
                  <a:pt x="512000" y="238645"/>
                </a:lnTo>
                <a:lnTo>
                  <a:pt x="518261" y="406819"/>
                </a:lnTo>
                <a:lnTo>
                  <a:pt x="523659" y="411975"/>
                </a:lnTo>
                <a:lnTo>
                  <a:pt x="530466" y="411975"/>
                </a:lnTo>
                <a:lnTo>
                  <a:pt x="537337" y="411708"/>
                </a:lnTo>
                <a:lnTo>
                  <a:pt x="542569" y="406069"/>
                </a:lnTo>
                <a:lnTo>
                  <a:pt x="536319" y="238645"/>
                </a:lnTo>
                <a:close/>
              </a:path>
              <a:path w="542925" h="412114" extrusionOk="0">
                <a:moveTo>
                  <a:pt x="372831" y="133743"/>
                </a:moveTo>
                <a:lnTo>
                  <a:pt x="348513" y="133743"/>
                </a:lnTo>
                <a:lnTo>
                  <a:pt x="348132" y="309613"/>
                </a:lnTo>
                <a:lnTo>
                  <a:pt x="350367" y="313575"/>
                </a:lnTo>
                <a:lnTo>
                  <a:pt x="357708" y="317995"/>
                </a:lnTo>
                <a:lnTo>
                  <a:pt x="362254" y="318096"/>
                </a:lnTo>
                <a:lnTo>
                  <a:pt x="424391" y="285140"/>
                </a:lnTo>
                <a:lnTo>
                  <a:pt x="372503" y="285140"/>
                </a:lnTo>
                <a:lnTo>
                  <a:pt x="372831" y="133743"/>
                </a:lnTo>
                <a:close/>
              </a:path>
              <a:path w="542925" h="412114" extrusionOk="0">
                <a:moveTo>
                  <a:pt x="521411" y="206133"/>
                </a:moveTo>
                <a:lnTo>
                  <a:pt x="490601" y="222465"/>
                </a:lnTo>
                <a:lnTo>
                  <a:pt x="372503" y="285140"/>
                </a:lnTo>
                <a:lnTo>
                  <a:pt x="424391" y="285140"/>
                </a:lnTo>
                <a:lnTo>
                  <a:pt x="512000" y="238645"/>
                </a:lnTo>
                <a:lnTo>
                  <a:pt x="536319" y="238645"/>
                </a:lnTo>
                <a:lnTo>
                  <a:pt x="535406" y="214185"/>
                </a:lnTo>
                <a:lnTo>
                  <a:pt x="533120" y="210375"/>
                </a:lnTo>
                <a:lnTo>
                  <a:pt x="525868" y="206197"/>
                </a:lnTo>
                <a:lnTo>
                  <a:pt x="521411" y="206133"/>
                </a:lnTo>
                <a:close/>
              </a:path>
              <a:path w="542925" h="412114" extrusionOk="0">
                <a:moveTo>
                  <a:pt x="182744" y="32753"/>
                </a:moveTo>
                <a:lnTo>
                  <a:pt x="158369" y="32753"/>
                </a:lnTo>
                <a:lnTo>
                  <a:pt x="170764" y="214744"/>
                </a:lnTo>
                <a:lnTo>
                  <a:pt x="173126" y="218452"/>
                </a:lnTo>
                <a:lnTo>
                  <a:pt x="180378" y="222453"/>
                </a:lnTo>
                <a:lnTo>
                  <a:pt x="184795" y="222453"/>
                </a:lnTo>
                <a:lnTo>
                  <a:pt x="244516" y="190093"/>
                </a:lnTo>
                <a:lnTo>
                  <a:pt x="193459" y="190093"/>
                </a:lnTo>
                <a:lnTo>
                  <a:pt x="182744" y="32753"/>
                </a:lnTo>
                <a:close/>
              </a:path>
              <a:path w="542925" h="412114" extrusionOk="0">
                <a:moveTo>
                  <a:pt x="358711" y="100571"/>
                </a:moveTo>
                <a:lnTo>
                  <a:pt x="193459" y="190093"/>
                </a:lnTo>
                <a:lnTo>
                  <a:pt x="244516" y="190093"/>
                </a:lnTo>
                <a:lnTo>
                  <a:pt x="348513" y="133743"/>
                </a:lnTo>
                <a:lnTo>
                  <a:pt x="372831" y="133743"/>
                </a:lnTo>
                <a:lnTo>
                  <a:pt x="372884" y="109054"/>
                </a:lnTo>
                <a:lnTo>
                  <a:pt x="370636" y="105079"/>
                </a:lnTo>
                <a:lnTo>
                  <a:pt x="363258" y="100672"/>
                </a:lnTo>
                <a:lnTo>
                  <a:pt x="358711" y="100571"/>
                </a:lnTo>
                <a:close/>
              </a:path>
              <a:path w="542925" h="412114" extrusionOk="0">
                <a:moveTo>
                  <a:pt x="171284" y="0"/>
                </a:moveTo>
                <a:lnTo>
                  <a:pt x="166852" y="38"/>
                </a:lnTo>
                <a:lnTo>
                  <a:pt x="2057" y="93091"/>
                </a:lnTo>
                <a:lnTo>
                  <a:pt x="0" y="100520"/>
                </a:lnTo>
                <a:lnTo>
                  <a:pt x="6616" y="112217"/>
                </a:lnTo>
                <a:lnTo>
                  <a:pt x="14033" y="114261"/>
                </a:lnTo>
                <a:lnTo>
                  <a:pt x="158369" y="32753"/>
                </a:lnTo>
                <a:lnTo>
                  <a:pt x="182744" y="32753"/>
                </a:lnTo>
                <a:lnTo>
                  <a:pt x="181038" y="7696"/>
                </a:lnTo>
                <a:lnTo>
                  <a:pt x="178638" y="3949"/>
                </a:lnTo>
                <a:lnTo>
                  <a:pt x="171284" y="0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5" name="Google Shape;55;p7"/>
          <p:cNvSpPr/>
          <p:nvPr/>
        </p:nvSpPr>
        <p:spPr>
          <a:xfrm>
            <a:off x="614102" y="6094333"/>
            <a:ext cx="420370" cy="306705"/>
          </a:xfrm>
          <a:custGeom>
            <a:avLst/>
            <a:gdLst/>
            <a:ahLst/>
            <a:cxnLst/>
            <a:rect l="l" t="t" r="r" b="b"/>
            <a:pathLst>
              <a:path w="420369" h="306704" extrusionOk="0">
                <a:moveTo>
                  <a:pt x="106807" y="0"/>
                </a:moveTo>
                <a:lnTo>
                  <a:pt x="108795" y="32727"/>
                </a:lnTo>
                <a:lnTo>
                  <a:pt x="110532" y="61975"/>
                </a:lnTo>
                <a:lnTo>
                  <a:pt x="112498" y="91961"/>
                </a:lnTo>
                <a:lnTo>
                  <a:pt x="114858" y="121627"/>
                </a:lnTo>
                <a:lnTo>
                  <a:pt x="115108" y="134322"/>
                </a:lnTo>
                <a:lnTo>
                  <a:pt x="112790" y="145421"/>
                </a:lnTo>
                <a:lnTo>
                  <a:pt x="106931" y="154910"/>
                </a:lnTo>
                <a:lnTo>
                  <a:pt x="96558" y="162775"/>
                </a:lnTo>
                <a:lnTo>
                  <a:pt x="89550" y="167208"/>
                </a:lnTo>
                <a:lnTo>
                  <a:pt x="82923" y="172338"/>
                </a:lnTo>
                <a:lnTo>
                  <a:pt x="76464" y="177774"/>
                </a:lnTo>
                <a:lnTo>
                  <a:pt x="69964" y="183121"/>
                </a:lnTo>
                <a:lnTo>
                  <a:pt x="0" y="238086"/>
                </a:lnTo>
                <a:lnTo>
                  <a:pt x="6997" y="240322"/>
                </a:lnTo>
                <a:lnTo>
                  <a:pt x="11417" y="241973"/>
                </a:lnTo>
                <a:lnTo>
                  <a:pt x="100488" y="265231"/>
                </a:lnTo>
                <a:lnTo>
                  <a:pt x="139382" y="274586"/>
                </a:lnTo>
                <a:lnTo>
                  <a:pt x="144043" y="279666"/>
                </a:lnTo>
                <a:lnTo>
                  <a:pt x="147647" y="289890"/>
                </a:lnTo>
                <a:lnTo>
                  <a:pt x="153554" y="306466"/>
                </a:lnTo>
                <a:lnTo>
                  <a:pt x="261963" y="306466"/>
                </a:lnTo>
                <a:lnTo>
                  <a:pt x="265214" y="301256"/>
                </a:lnTo>
                <a:lnTo>
                  <a:pt x="270459" y="292760"/>
                </a:lnTo>
                <a:lnTo>
                  <a:pt x="276263" y="289890"/>
                </a:lnTo>
                <a:lnTo>
                  <a:pt x="420141" y="284632"/>
                </a:lnTo>
                <a:lnTo>
                  <a:pt x="403414" y="263776"/>
                </a:lnTo>
                <a:lnTo>
                  <a:pt x="387405" y="243544"/>
                </a:lnTo>
                <a:lnTo>
                  <a:pt x="371394" y="224203"/>
                </a:lnTo>
                <a:lnTo>
                  <a:pt x="354660" y="206019"/>
                </a:lnTo>
                <a:lnTo>
                  <a:pt x="340290" y="188241"/>
                </a:lnTo>
                <a:lnTo>
                  <a:pt x="332579" y="169887"/>
                </a:lnTo>
                <a:lnTo>
                  <a:pt x="331762" y="149990"/>
                </a:lnTo>
                <a:lnTo>
                  <a:pt x="338074" y="127584"/>
                </a:lnTo>
                <a:lnTo>
                  <a:pt x="346529" y="104231"/>
                </a:lnTo>
                <a:lnTo>
                  <a:pt x="353592" y="79673"/>
                </a:lnTo>
                <a:lnTo>
                  <a:pt x="229620" y="79673"/>
                </a:lnTo>
                <a:lnTo>
                  <a:pt x="222368" y="77648"/>
                </a:lnTo>
                <a:lnTo>
                  <a:pt x="214998" y="73126"/>
                </a:lnTo>
                <a:lnTo>
                  <a:pt x="203544" y="64744"/>
                </a:lnTo>
                <a:lnTo>
                  <a:pt x="191801" y="56740"/>
                </a:lnTo>
                <a:lnTo>
                  <a:pt x="168071" y="41059"/>
                </a:lnTo>
                <a:lnTo>
                  <a:pt x="106807" y="0"/>
                </a:lnTo>
                <a:close/>
              </a:path>
              <a:path w="420369" h="306704" extrusionOk="0">
                <a:moveTo>
                  <a:pt x="366674" y="29768"/>
                </a:moveTo>
                <a:lnTo>
                  <a:pt x="360324" y="31737"/>
                </a:lnTo>
                <a:lnTo>
                  <a:pt x="356247" y="32727"/>
                </a:lnTo>
                <a:lnTo>
                  <a:pt x="298762" y="55164"/>
                </a:lnTo>
                <a:lnTo>
                  <a:pt x="272078" y="65762"/>
                </a:lnTo>
                <a:lnTo>
                  <a:pt x="245490" y="76695"/>
                </a:lnTo>
                <a:lnTo>
                  <a:pt x="237185" y="79316"/>
                </a:lnTo>
                <a:lnTo>
                  <a:pt x="229620" y="79673"/>
                </a:lnTo>
                <a:lnTo>
                  <a:pt x="353592" y="79673"/>
                </a:lnTo>
                <a:lnTo>
                  <a:pt x="359909" y="55149"/>
                </a:lnTo>
                <a:lnTo>
                  <a:pt x="366674" y="29768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6" name="Google Shape;56;p7"/>
          <p:cNvSpPr/>
          <p:nvPr/>
        </p:nvSpPr>
        <p:spPr>
          <a:xfrm>
            <a:off x="596064" y="2086930"/>
            <a:ext cx="703580" cy="348615"/>
          </a:xfrm>
          <a:custGeom>
            <a:avLst/>
            <a:gdLst/>
            <a:ahLst/>
            <a:cxnLst/>
            <a:rect l="l" t="t" r="r" b="b"/>
            <a:pathLst>
              <a:path w="703580" h="348614" extrusionOk="0">
                <a:moveTo>
                  <a:pt x="359477" y="0"/>
                </a:moveTo>
                <a:lnTo>
                  <a:pt x="308787" y="6198"/>
                </a:lnTo>
                <a:lnTo>
                  <a:pt x="261755" y="18230"/>
                </a:lnTo>
                <a:lnTo>
                  <a:pt x="217296" y="35782"/>
                </a:lnTo>
                <a:lnTo>
                  <a:pt x="175792" y="58458"/>
                </a:lnTo>
                <a:lnTo>
                  <a:pt x="137624" y="85862"/>
                </a:lnTo>
                <a:lnTo>
                  <a:pt x="103173" y="117597"/>
                </a:lnTo>
                <a:lnTo>
                  <a:pt x="72819" y="153268"/>
                </a:lnTo>
                <a:lnTo>
                  <a:pt x="46944" y="192478"/>
                </a:lnTo>
                <a:lnTo>
                  <a:pt x="25928" y="234831"/>
                </a:lnTo>
                <a:lnTo>
                  <a:pt x="10153" y="279930"/>
                </a:lnTo>
                <a:lnTo>
                  <a:pt x="0" y="327381"/>
                </a:lnTo>
                <a:lnTo>
                  <a:pt x="370" y="334611"/>
                </a:lnTo>
                <a:lnTo>
                  <a:pt x="17157" y="348298"/>
                </a:lnTo>
                <a:lnTo>
                  <a:pt x="26936" y="348298"/>
                </a:lnTo>
                <a:lnTo>
                  <a:pt x="34734" y="341795"/>
                </a:lnTo>
                <a:lnTo>
                  <a:pt x="36080" y="332740"/>
                </a:lnTo>
                <a:lnTo>
                  <a:pt x="46611" y="285146"/>
                </a:lnTo>
                <a:lnTo>
                  <a:pt x="63378" y="240227"/>
                </a:lnTo>
                <a:lnTo>
                  <a:pt x="85907" y="198476"/>
                </a:lnTo>
                <a:lnTo>
                  <a:pt x="113724" y="160384"/>
                </a:lnTo>
                <a:lnTo>
                  <a:pt x="146357" y="126444"/>
                </a:lnTo>
                <a:lnTo>
                  <a:pt x="183332" y="97147"/>
                </a:lnTo>
                <a:lnTo>
                  <a:pt x="224177" y="72985"/>
                </a:lnTo>
                <a:lnTo>
                  <a:pt x="268418" y="54451"/>
                </a:lnTo>
                <a:lnTo>
                  <a:pt x="315582" y="42037"/>
                </a:lnTo>
                <a:lnTo>
                  <a:pt x="367190" y="36172"/>
                </a:lnTo>
                <a:lnTo>
                  <a:pt x="543677" y="36172"/>
                </a:lnTo>
                <a:lnTo>
                  <a:pt x="506555" y="20567"/>
                </a:lnTo>
                <a:lnTo>
                  <a:pt x="458934" y="7425"/>
                </a:lnTo>
                <a:lnTo>
                  <a:pt x="409717" y="489"/>
                </a:lnTo>
                <a:lnTo>
                  <a:pt x="359477" y="0"/>
                </a:lnTo>
                <a:close/>
              </a:path>
              <a:path w="703580" h="348614" extrusionOk="0">
                <a:moveTo>
                  <a:pt x="543677" y="36172"/>
                </a:moveTo>
                <a:lnTo>
                  <a:pt x="367190" y="36172"/>
                </a:lnTo>
                <a:lnTo>
                  <a:pt x="418197" y="37925"/>
                </a:lnTo>
                <a:lnTo>
                  <a:pt x="467864" y="46988"/>
                </a:lnTo>
                <a:lnTo>
                  <a:pt x="515454" y="63052"/>
                </a:lnTo>
                <a:lnTo>
                  <a:pt x="560230" y="85809"/>
                </a:lnTo>
                <a:lnTo>
                  <a:pt x="601453" y="114950"/>
                </a:lnTo>
                <a:lnTo>
                  <a:pt x="638387" y="150166"/>
                </a:lnTo>
                <a:lnTo>
                  <a:pt x="670293" y="191148"/>
                </a:lnTo>
                <a:lnTo>
                  <a:pt x="675415" y="196253"/>
                </a:lnTo>
                <a:lnTo>
                  <a:pt x="681880" y="198906"/>
                </a:lnTo>
                <a:lnTo>
                  <a:pt x="688875" y="198947"/>
                </a:lnTo>
                <a:lnTo>
                  <a:pt x="695591" y="196215"/>
                </a:lnTo>
                <a:lnTo>
                  <a:pt x="700703" y="191086"/>
                </a:lnTo>
                <a:lnTo>
                  <a:pt x="703359" y="184620"/>
                </a:lnTo>
                <a:lnTo>
                  <a:pt x="703398" y="177631"/>
                </a:lnTo>
                <a:lnTo>
                  <a:pt x="700658" y="170929"/>
                </a:lnTo>
                <a:lnTo>
                  <a:pt x="669615" y="130373"/>
                </a:lnTo>
                <a:lnTo>
                  <a:pt x="634110" y="94817"/>
                </a:lnTo>
                <a:lnTo>
                  <a:pt x="594716" y="64504"/>
                </a:lnTo>
                <a:lnTo>
                  <a:pt x="552007" y="39673"/>
                </a:lnTo>
                <a:lnTo>
                  <a:pt x="543677" y="36172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7" name="Google Shape;57;p7"/>
          <p:cNvSpPr/>
          <p:nvPr/>
        </p:nvSpPr>
        <p:spPr>
          <a:xfrm>
            <a:off x="753899" y="2260420"/>
            <a:ext cx="399415" cy="171450"/>
          </a:xfrm>
          <a:custGeom>
            <a:avLst/>
            <a:gdLst/>
            <a:ahLst/>
            <a:cxnLst/>
            <a:rect l="l" t="t" r="r" b="b"/>
            <a:pathLst>
              <a:path w="399415" h="171450" extrusionOk="0">
                <a:moveTo>
                  <a:pt x="221276" y="0"/>
                </a:moveTo>
                <a:lnTo>
                  <a:pt x="176129" y="5634"/>
                </a:lnTo>
                <a:lnTo>
                  <a:pt x="132801" y="19508"/>
                </a:lnTo>
                <a:lnTo>
                  <a:pt x="92933" y="40964"/>
                </a:lnTo>
                <a:lnTo>
                  <a:pt x="57306" y="69378"/>
                </a:lnTo>
                <a:lnTo>
                  <a:pt x="26700" y="104126"/>
                </a:lnTo>
                <a:lnTo>
                  <a:pt x="1898" y="144585"/>
                </a:lnTo>
                <a:lnTo>
                  <a:pt x="0" y="151579"/>
                </a:lnTo>
                <a:lnTo>
                  <a:pt x="894" y="158513"/>
                </a:lnTo>
                <a:lnTo>
                  <a:pt x="4323" y="164605"/>
                </a:lnTo>
                <a:lnTo>
                  <a:pt x="10026" y="169070"/>
                </a:lnTo>
                <a:lnTo>
                  <a:pt x="12642" y="170391"/>
                </a:lnTo>
                <a:lnTo>
                  <a:pt x="15436" y="171013"/>
                </a:lnTo>
                <a:lnTo>
                  <a:pt x="24872" y="171013"/>
                </a:lnTo>
                <a:lnTo>
                  <a:pt x="31311" y="167330"/>
                </a:lnTo>
                <a:lnTo>
                  <a:pt x="34511" y="160955"/>
                </a:lnTo>
                <a:lnTo>
                  <a:pt x="62003" y="118080"/>
                </a:lnTo>
                <a:lnTo>
                  <a:pt x="96952" y="83137"/>
                </a:lnTo>
                <a:lnTo>
                  <a:pt x="138048" y="57180"/>
                </a:lnTo>
                <a:lnTo>
                  <a:pt x="183978" y="41258"/>
                </a:lnTo>
                <a:lnTo>
                  <a:pt x="232355" y="36393"/>
                </a:lnTo>
                <a:lnTo>
                  <a:pt x="359479" y="36393"/>
                </a:lnTo>
                <a:lnTo>
                  <a:pt x="353118" y="32163"/>
                </a:lnTo>
                <a:lnTo>
                  <a:pt x="310742" y="13503"/>
                </a:lnTo>
                <a:lnTo>
                  <a:pt x="266471" y="2702"/>
                </a:lnTo>
                <a:lnTo>
                  <a:pt x="221276" y="0"/>
                </a:lnTo>
                <a:close/>
              </a:path>
              <a:path w="399415" h="171450" extrusionOk="0">
                <a:moveTo>
                  <a:pt x="359479" y="36393"/>
                </a:moveTo>
                <a:lnTo>
                  <a:pt x="232355" y="36393"/>
                </a:lnTo>
                <a:lnTo>
                  <a:pt x="280558" y="42661"/>
                </a:lnTo>
                <a:lnTo>
                  <a:pt x="326956" y="59663"/>
                </a:lnTo>
                <a:lnTo>
                  <a:pt x="369918" y="87003"/>
                </a:lnTo>
                <a:lnTo>
                  <a:pt x="376370" y="90295"/>
                </a:lnTo>
                <a:lnTo>
                  <a:pt x="383342" y="90842"/>
                </a:lnTo>
                <a:lnTo>
                  <a:pt x="390010" y="88735"/>
                </a:lnTo>
                <a:lnTo>
                  <a:pt x="395547" y="84069"/>
                </a:lnTo>
                <a:lnTo>
                  <a:pt x="398846" y="77620"/>
                </a:lnTo>
                <a:lnTo>
                  <a:pt x="399397" y="70650"/>
                </a:lnTo>
                <a:lnTo>
                  <a:pt x="397292" y="63983"/>
                </a:lnTo>
                <a:lnTo>
                  <a:pt x="392626" y="58441"/>
                </a:lnTo>
                <a:lnTo>
                  <a:pt x="359479" y="36393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8" name="Google Shape;58;p7"/>
          <p:cNvSpPr/>
          <p:nvPr/>
        </p:nvSpPr>
        <p:spPr>
          <a:xfrm>
            <a:off x="2777534" y="386584"/>
            <a:ext cx="1794510" cy="1438275"/>
          </a:xfrm>
          <a:custGeom>
            <a:avLst/>
            <a:gdLst/>
            <a:ahLst/>
            <a:cxnLst/>
            <a:rect l="l" t="t" r="r" b="b"/>
            <a:pathLst>
              <a:path w="1794510" h="1438275" extrusionOk="0">
                <a:moveTo>
                  <a:pt x="1751253" y="1378153"/>
                </a:moveTo>
                <a:lnTo>
                  <a:pt x="1708204" y="1391499"/>
                </a:lnTo>
                <a:lnTo>
                  <a:pt x="1638832" y="1404913"/>
                </a:lnTo>
                <a:lnTo>
                  <a:pt x="1596351" y="1408010"/>
                </a:lnTo>
                <a:lnTo>
                  <a:pt x="1589849" y="1415097"/>
                </a:lnTo>
                <a:lnTo>
                  <a:pt x="1590535" y="1431658"/>
                </a:lnTo>
                <a:lnTo>
                  <a:pt x="1597266" y="1438046"/>
                </a:lnTo>
                <a:lnTo>
                  <a:pt x="1605800" y="1438046"/>
                </a:lnTo>
                <a:lnTo>
                  <a:pt x="1678936" y="1429399"/>
                </a:lnTo>
                <a:lnTo>
                  <a:pt x="1753019" y="1409649"/>
                </a:lnTo>
                <a:lnTo>
                  <a:pt x="1765223" y="1398320"/>
                </a:lnTo>
                <a:lnTo>
                  <a:pt x="1759826" y="1382433"/>
                </a:lnTo>
                <a:lnTo>
                  <a:pt x="1751253" y="1378153"/>
                </a:lnTo>
                <a:close/>
              </a:path>
              <a:path w="1794510" h="1438275" extrusionOk="0">
                <a:moveTo>
                  <a:pt x="1340548" y="1313027"/>
                </a:moveTo>
                <a:lnTo>
                  <a:pt x="1330947" y="1313535"/>
                </a:lnTo>
                <a:lnTo>
                  <a:pt x="1319745" y="1326070"/>
                </a:lnTo>
                <a:lnTo>
                  <a:pt x="1320279" y="1335671"/>
                </a:lnTo>
                <a:lnTo>
                  <a:pt x="1356382" y="1365423"/>
                </a:lnTo>
                <a:lnTo>
                  <a:pt x="1421614" y="1403656"/>
                </a:lnTo>
                <a:lnTo>
                  <a:pt x="1458391" y="1418145"/>
                </a:lnTo>
                <a:lnTo>
                  <a:pt x="1460042" y="1418412"/>
                </a:lnTo>
                <a:lnTo>
                  <a:pt x="1467992" y="1418412"/>
                </a:lnTo>
                <a:lnTo>
                  <a:pt x="1473911" y="1414411"/>
                </a:lnTo>
                <a:lnTo>
                  <a:pt x="1478737" y="1400136"/>
                </a:lnTo>
                <a:lnTo>
                  <a:pt x="1474482" y="1391500"/>
                </a:lnTo>
                <a:lnTo>
                  <a:pt x="1466532" y="1388808"/>
                </a:lnTo>
                <a:lnTo>
                  <a:pt x="1434229" y="1375995"/>
                </a:lnTo>
                <a:lnTo>
                  <a:pt x="1403435" y="1359982"/>
                </a:lnTo>
                <a:lnTo>
                  <a:pt x="1374256" y="1340831"/>
                </a:lnTo>
                <a:lnTo>
                  <a:pt x="1346796" y="1318602"/>
                </a:lnTo>
                <a:lnTo>
                  <a:pt x="1340548" y="1313027"/>
                </a:lnTo>
                <a:close/>
              </a:path>
              <a:path w="1794510" h="1438275" extrusionOk="0">
                <a:moveTo>
                  <a:pt x="27343" y="1072057"/>
                </a:moveTo>
                <a:lnTo>
                  <a:pt x="13072" y="1121567"/>
                </a:lnTo>
                <a:lnTo>
                  <a:pt x="4334" y="1194505"/>
                </a:lnTo>
                <a:lnTo>
                  <a:pt x="0" y="1240015"/>
                </a:lnTo>
                <a:lnTo>
                  <a:pt x="6184" y="1247393"/>
                </a:lnTo>
                <a:lnTo>
                  <a:pt x="14998" y="1248181"/>
                </a:lnTo>
                <a:lnTo>
                  <a:pt x="23699" y="1248181"/>
                </a:lnTo>
                <a:lnTo>
                  <a:pt x="30327" y="1242250"/>
                </a:lnTo>
                <a:lnTo>
                  <a:pt x="31026" y="1234338"/>
                </a:lnTo>
                <a:lnTo>
                  <a:pt x="34565" y="1197666"/>
                </a:lnTo>
                <a:lnTo>
                  <a:pt x="38620" y="1161403"/>
                </a:lnTo>
                <a:lnTo>
                  <a:pt x="43181" y="1125676"/>
                </a:lnTo>
                <a:lnTo>
                  <a:pt x="48234" y="1090612"/>
                </a:lnTo>
                <a:lnTo>
                  <a:pt x="49504" y="1082306"/>
                </a:lnTo>
                <a:lnTo>
                  <a:pt x="43802" y="1074559"/>
                </a:lnTo>
                <a:lnTo>
                  <a:pt x="27343" y="1072057"/>
                </a:lnTo>
                <a:close/>
              </a:path>
              <a:path w="1794510" h="1438275" extrusionOk="0">
                <a:moveTo>
                  <a:pt x="1193571" y="1066850"/>
                </a:moveTo>
                <a:lnTo>
                  <a:pt x="1177239" y="1070546"/>
                </a:lnTo>
                <a:lnTo>
                  <a:pt x="1172108" y="1078687"/>
                </a:lnTo>
                <a:lnTo>
                  <a:pt x="1173962" y="1086865"/>
                </a:lnTo>
                <a:lnTo>
                  <a:pt x="1196509" y="1157730"/>
                </a:lnTo>
                <a:lnTo>
                  <a:pt x="1231239" y="1225689"/>
                </a:lnTo>
                <a:lnTo>
                  <a:pt x="1239088" y="1232928"/>
                </a:lnTo>
                <a:lnTo>
                  <a:pt x="1246911" y="1232928"/>
                </a:lnTo>
                <a:lnTo>
                  <a:pt x="1249654" y="1232204"/>
                </a:lnTo>
                <a:lnTo>
                  <a:pt x="1259306" y="1226286"/>
                </a:lnTo>
                <a:lnTo>
                  <a:pt x="1261529" y="1216926"/>
                </a:lnTo>
                <a:lnTo>
                  <a:pt x="1257122" y="1209776"/>
                </a:lnTo>
                <a:lnTo>
                  <a:pt x="1239485" y="1178393"/>
                </a:lnTo>
                <a:lnTo>
                  <a:pt x="1224653" y="1146252"/>
                </a:lnTo>
                <a:lnTo>
                  <a:pt x="1212675" y="1113466"/>
                </a:lnTo>
                <a:lnTo>
                  <a:pt x="1203604" y="1080147"/>
                </a:lnTo>
                <a:lnTo>
                  <a:pt x="1201750" y="1071968"/>
                </a:lnTo>
                <a:lnTo>
                  <a:pt x="1193571" y="1066850"/>
                </a:lnTo>
                <a:close/>
              </a:path>
              <a:path w="1794510" h="1438275" extrusionOk="0">
                <a:moveTo>
                  <a:pt x="95237" y="787628"/>
                </a:moveTo>
                <a:lnTo>
                  <a:pt x="73575" y="834351"/>
                </a:lnTo>
                <a:lnTo>
                  <a:pt x="54193" y="905361"/>
                </a:lnTo>
                <a:lnTo>
                  <a:pt x="43611" y="949972"/>
                </a:lnTo>
                <a:lnTo>
                  <a:pt x="48729" y="958113"/>
                </a:lnTo>
                <a:lnTo>
                  <a:pt x="58051" y="960246"/>
                </a:lnTo>
                <a:lnTo>
                  <a:pt x="59194" y="960373"/>
                </a:lnTo>
                <a:lnTo>
                  <a:pt x="67233" y="960373"/>
                </a:lnTo>
                <a:lnTo>
                  <a:pt x="73494" y="955598"/>
                </a:lnTo>
                <a:lnTo>
                  <a:pt x="75107" y="948550"/>
                </a:lnTo>
                <a:lnTo>
                  <a:pt x="83672" y="912768"/>
                </a:lnTo>
                <a:lnTo>
                  <a:pt x="92886" y="877552"/>
                </a:lnTo>
                <a:lnTo>
                  <a:pt x="102716" y="843024"/>
                </a:lnTo>
                <a:lnTo>
                  <a:pt x="113131" y="809307"/>
                </a:lnTo>
                <a:lnTo>
                  <a:pt x="115696" y="801319"/>
                </a:lnTo>
                <a:lnTo>
                  <a:pt x="111302" y="792759"/>
                </a:lnTo>
                <a:lnTo>
                  <a:pt x="95237" y="787628"/>
                </a:lnTo>
                <a:close/>
              </a:path>
              <a:path w="1794510" h="1438275" extrusionOk="0">
                <a:moveTo>
                  <a:pt x="1213637" y="780122"/>
                </a:moveTo>
                <a:lnTo>
                  <a:pt x="1189009" y="828671"/>
                </a:lnTo>
                <a:lnTo>
                  <a:pt x="1170999" y="901309"/>
                </a:lnTo>
                <a:lnTo>
                  <a:pt x="1164996" y="945248"/>
                </a:lnTo>
                <a:lnTo>
                  <a:pt x="1171016" y="952741"/>
                </a:lnTo>
                <a:lnTo>
                  <a:pt x="1179931" y="953706"/>
                </a:lnTo>
                <a:lnTo>
                  <a:pt x="1181023" y="953731"/>
                </a:lnTo>
                <a:lnTo>
                  <a:pt x="1188681" y="953731"/>
                </a:lnTo>
                <a:lnTo>
                  <a:pt x="1195273" y="947953"/>
                </a:lnTo>
                <a:lnTo>
                  <a:pt x="1196111" y="940155"/>
                </a:lnTo>
                <a:lnTo>
                  <a:pt x="1200950" y="906497"/>
                </a:lnTo>
                <a:lnTo>
                  <a:pt x="1208268" y="872296"/>
                </a:lnTo>
                <a:lnTo>
                  <a:pt x="1218039" y="837671"/>
                </a:lnTo>
                <a:lnTo>
                  <a:pt x="1230236" y="802741"/>
                </a:lnTo>
                <a:lnTo>
                  <a:pt x="1233220" y="794892"/>
                </a:lnTo>
                <a:lnTo>
                  <a:pt x="1229296" y="786117"/>
                </a:lnTo>
                <a:lnTo>
                  <a:pt x="1213637" y="780122"/>
                </a:lnTo>
                <a:close/>
              </a:path>
              <a:path w="1794510" h="1438275" extrusionOk="0">
                <a:moveTo>
                  <a:pt x="216293" y="521169"/>
                </a:moveTo>
                <a:lnTo>
                  <a:pt x="184948" y="562372"/>
                </a:lnTo>
                <a:lnTo>
                  <a:pt x="151545" y="628209"/>
                </a:lnTo>
                <a:lnTo>
                  <a:pt x="132702" y="669975"/>
                </a:lnTo>
                <a:lnTo>
                  <a:pt x="136220" y="678941"/>
                </a:lnTo>
                <a:lnTo>
                  <a:pt x="145884" y="683171"/>
                </a:lnTo>
                <a:lnTo>
                  <a:pt x="147954" y="683577"/>
                </a:lnTo>
                <a:lnTo>
                  <a:pt x="155854" y="683577"/>
                </a:lnTo>
                <a:lnTo>
                  <a:pt x="161429" y="680173"/>
                </a:lnTo>
                <a:lnTo>
                  <a:pt x="163918" y="674458"/>
                </a:lnTo>
                <a:lnTo>
                  <a:pt x="179030" y="641190"/>
                </a:lnTo>
                <a:lnTo>
                  <a:pt x="194952" y="608647"/>
                </a:lnTo>
                <a:lnTo>
                  <a:pt x="211630" y="576943"/>
                </a:lnTo>
                <a:lnTo>
                  <a:pt x="229006" y="546188"/>
                </a:lnTo>
                <a:lnTo>
                  <a:pt x="233235" y="538949"/>
                </a:lnTo>
                <a:lnTo>
                  <a:pt x="230809" y="529640"/>
                </a:lnTo>
                <a:lnTo>
                  <a:pt x="216293" y="521169"/>
                </a:lnTo>
                <a:close/>
              </a:path>
              <a:path w="1794510" h="1438275" extrusionOk="0">
                <a:moveTo>
                  <a:pt x="1369339" y="531164"/>
                </a:moveTo>
                <a:lnTo>
                  <a:pt x="1330772" y="568204"/>
                </a:lnTo>
                <a:lnTo>
                  <a:pt x="1287535" y="628476"/>
                </a:lnTo>
                <a:lnTo>
                  <a:pt x="1263713" y="666051"/>
                </a:lnTo>
                <a:lnTo>
                  <a:pt x="1265961" y="675398"/>
                </a:lnTo>
                <a:lnTo>
                  <a:pt x="1275600" y="681304"/>
                </a:lnTo>
                <a:lnTo>
                  <a:pt x="1278343" y="682028"/>
                </a:lnTo>
                <a:lnTo>
                  <a:pt x="1286154" y="682028"/>
                </a:lnTo>
                <a:lnTo>
                  <a:pt x="1291158" y="679449"/>
                </a:lnTo>
                <a:lnTo>
                  <a:pt x="1294015" y="674763"/>
                </a:lnTo>
                <a:lnTo>
                  <a:pt x="1312872" y="645255"/>
                </a:lnTo>
                <a:lnTo>
                  <a:pt x="1333180" y="615875"/>
                </a:lnTo>
                <a:lnTo>
                  <a:pt x="1354867" y="586725"/>
                </a:lnTo>
                <a:lnTo>
                  <a:pt x="1377861" y="557910"/>
                </a:lnTo>
                <a:lnTo>
                  <a:pt x="1383207" y="551446"/>
                </a:lnTo>
                <a:lnTo>
                  <a:pt x="1382293" y="541858"/>
                </a:lnTo>
                <a:lnTo>
                  <a:pt x="1369339" y="531164"/>
                </a:lnTo>
                <a:close/>
              </a:path>
              <a:path w="1794510" h="1438275" extrusionOk="0">
                <a:moveTo>
                  <a:pt x="1609140" y="377570"/>
                </a:moveTo>
                <a:lnTo>
                  <a:pt x="1566967" y="391042"/>
                </a:lnTo>
                <a:lnTo>
                  <a:pt x="1497713" y="416892"/>
                </a:lnTo>
                <a:lnTo>
                  <a:pt x="1455140" y="435000"/>
                </a:lnTo>
                <a:lnTo>
                  <a:pt x="1451648" y="443966"/>
                </a:lnTo>
                <a:lnTo>
                  <a:pt x="1457528" y="457352"/>
                </a:lnTo>
                <a:lnTo>
                  <a:pt x="1463090" y="460743"/>
                </a:lnTo>
                <a:lnTo>
                  <a:pt x="1470977" y="460743"/>
                </a:lnTo>
                <a:lnTo>
                  <a:pt x="1473047" y="460336"/>
                </a:lnTo>
                <a:lnTo>
                  <a:pt x="1475041" y="459460"/>
                </a:lnTo>
                <a:lnTo>
                  <a:pt x="1509107" y="445068"/>
                </a:lnTo>
                <a:lnTo>
                  <a:pt x="1543029" y="431847"/>
                </a:lnTo>
                <a:lnTo>
                  <a:pt x="1576691" y="419841"/>
                </a:lnTo>
                <a:lnTo>
                  <a:pt x="1609978" y="409092"/>
                </a:lnTo>
                <a:lnTo>
                  <a:pt x="1618005" y="406628"/>
                </a:lnTo>
                <a:lnTo>
                  <a:pt x="1622526" y="398144"/>
                </a:lnTo>
                <a:lnTo>
                  <a:pt x="1617624" y="382104"/>
                </a:lnTo>
                <a:lnTo>
                  <a:pt x="1609140" y="377570"/>
                </a:lnTo>
                <a:close/>
              </a:path>
              <a:path w="1794510" h="1438275" extrusionOk="0">
                <a:moveTo>
                  <a:pt x="390563" y="293027"/>
                </a:moveTo>
                <a:lnTo>
                  <a:pt x="358497" y="324677"/>
                </a:lnTo>
                <a:lnTo>
                  <a:pt x="308902" y="379646"/>
                </a:lnTo>
                <a:lnTo>
                  <a:pt x="280327" y="415188"/>
                </a:lnTo>
                <a:lnTo>
                  <a:pt x="281508" y="424738"/>
                </a:lnTo>
                <a:lnTo>
                  <a:pt x="290906" y="432066"/>
                </a:lnTo>
                <a:lnTo>
                  <a:pt x="294195" y="433120"/>
                </a:lnTo>
                <a:lnTo>
                  <a:pt x="301980" y="433120"/>
                </a:lnTo>
                <a:lnTo>
                  <a:pt x="306463" y="431114"/>
                </a:lnTo>
                <a:lnTo>
                  <a:pt x="309448" y="427266"/>
                </a:lnTo>
                <a:lnTo>
                  <a:pt x="332175" y="399189"/>
                </a:lnTo>
                <a:lnTo>
                  <a:pt x="355819" y="372021"/>
                </a:lnTo>
                <a:lnTo>
                  <a:pt x="380296" y="345852"/>
                </a:lnTo>
                <a:lnTo>
                  <a:pt x="405523" y="320776"/>
                </a:lnTo>
                <a:lnTo>
                  <a:pt x="411581" y="314972"/>
                </a:lnTo>
                <a:lnTo>
                  <a:pt x="411784" y="305346"/>
                </a:lnTo>
                <a:lnTo>
                  <a:pt x="400176" y="293217"/>
                </a:lnTo>
                <a:lnTo>
                  <a:pt x="390563" y="293027"/>
                </a:lnTo>
                <a:close/>
              </a:path>
              <a:path w="1794510" h="1438275" extrusionOk="0">
                <a:moveTo>
                  <a:pt x="1794465" y="338584"/>
                </a:moveTo>
                <a:lnTo>
                  <a:pt x="1758486" y="341797"/>
                </a:lnTo>
                <a:lnTo>
                  <a:pt x="1720938" y="346748"/>
                </a:lnTo>
                <a:lnTo>
                  <a:pt x="1712645" y="348018"/>
                </a:lnTo>
                <a:lnTo>
                  <a:pt x="1706956" y="355777"/>
                </a:lnTo>
                <a:lnTo>
                  <a:pt x="1709381" y="371589"/>
                </a:lnTo>
                <a:lnTo>
                  <a:pt x="1715846" y="376974"/>
                </a:lnTo>
                <a:lnTo>
                  <a:pt x="1723999" y="376974"/>
                </a:lnTo>
                <a:lnTo>
                  <a:pt x="1724761" y="376923"/>
                </a:lnTo>
                <a:lnTo>
                  <a:pt x="1794465" y="366089"/>
                </a:lnTo>
                <a:lnTo>
                  <a:pt x="1794465" y="338584"/>
                </a:lnTo>
                <a:close/>
              </a:path>
              <a:path w="1794510" h="1438275" extrusionOk="0">
                <a:moveTo>
                  <a:pt x="632866" y="124726"/>
                </a:moveTo>
                <a:lnTo>
                  <a:pt x="592508" y="145938"/>
                </a:lnTo>
                <a:lnTo>
                  <a:pt x="529023" y="184125"/>
                </a:lnTo>
                <a:lnTo>
                  <a:pt x="491756" y="209588"/>
                </a:lnTo>
                <a:lnTo>
                  <a:pt x="490131" y="219074"/>
                </a:lnTo>
                <a:lnTo>
                  <a:pt x="497928" y="230123"/>
                </a:lnTo>
                <a:lnTo>
                  <a:pt x="502615" y="232371"/>
                </a:lnTo>
                <a:lnTo>
                  <a:pt x="510425" y="232371"/>
                </a:lnTo>
                <a:lnTo>
                  <a:pt x="513486" y="231457"/>
                </a:lnTo>
                <a:lnTo>
                  <a:pt x="516140" y="229577"/>
                </a:lnTo>
                <a:lnTo>
                  <a:pt x="545638" y="209564"/>
                </a:lnTo>
                <a:lnTo>
                  <a:pt x="576037" y="190525"/>
                </a:lnTo>
                <a:lnTo>
                  <a:pt x="607230" y="172524"/>
                </a:lnTo>
                <a:lnTo>
                  <a:pt x="639114" y="155625"/>
                </a:lnTo>
                <a:lnTo>
                  <a:pt x="646595" y="151841"/>
                </a:lnTo>
                <a:lnTo>
                  <a:pt x="649579" y="142684"/>
                </a:lnTo>
                <a:lnTo>
                  <a:pt x="641997" y="127711"/>
                </a:lnTo>
                <a:lnTo>
                  <a:pt x="632866" y="124726"/>
                </a:lnTo>
                <a:close/>
              </a:path>
              <a:path w="1794510" h="1438275" extrusionOk="0">
                <a:moveTo>
                  <a:pt x="1623288" y="69341"/>
                </a:moveTo>
                <a:lnTo>
                  <a:pt x="1614385" y="72923"/>
                </a:lnTo>
                <a:lnTo>
                  <a:pt x="1607807" y="88353"/>
                </a:lnTo>
                <a:lnTo>
                  <a:pt x="1611388" y="97281"/>
                </a:lnTo>
                <a:lnTo>
                  <a:pt x="1619122" y="100571"/>
                </a:lnTo>
                <a:lnTo>
                  <a:pt x="1653020" y="115537"/>
                </a:lnTo>
                <a:lnTo>
                  <a:pt x="1685980" y="131102"/>
                </a:lnTo>
                <a:lnTo>
                  <a:pt x="1717890" y="147209"/>
                </a:lnTo>
                <a:lnTo>
                  <a:pt x="1748637" y="163804"/>
                </a:lnTo>
                <a:lnTo>
                  <a:pt x="1750974" y="165112"/>
                </a:lnTo>
                <a:lnTo>
                  <a:pt x="1753527" y="165734"/>
                </a:lnTo>
                <a:lnTo>
                  <a:pt x="1761362" y="165734"/>
                </a:lnTo>
                <a:lnTo>
                  <a:pt x="1766519" y="162928"/>
                </a:lnTo>
                <a:lnTo>
                  <a:pt x="1773402" y="150621"/>
                </a:lnTo>
                <a:lnTo>
                  <a:pt x="1770773" y="141363"/>
                </a:lnTo>
                <a:lnTo>
                  <a:pt x="1731994" y="120285"/>
                </a:lnTo>
                <a:lnTo>
                  <a:pt x="1665672" y="87903"/>
                </a:lnTo>
                <a:lnTo>
                  <a:pt x="1631035" y="72605"/>
                </a:lnTo>
                <a:lnTo>
                  <a:pt x="1623288" y="69341"/>
                </a:lnTo>
                <a:close/>
              </a:path>
              <a:path w="1794510" h="1438275" extrusionOk="0">
                <a:moveTo>
                  <a:pt x="911961" y="29336"/>
                </a:moveTo>
                <a:lnTo>
                  <a:pt x="867255" y="39594"/>
                </a:lnTo>
                <a:lnTo>
                  <a:pt x="796006" y="59480"/>
                </a:lnTo>
                <a:lnTo>
                  <a:pt x="753541" y="73609"/>
                </a:lnTo>
                <a:lnTo>
                  <a:pt x="749350" y="82270"/>
                </a:lnTo>
                <a:lnTo>
                  <a:pt x="754291" y="96481"/>
                </a:lnTo>
                <a:lnTo>
                  <a:pt x="760171" y="100418"/>
                </a:lnTo>
                <a:lnTo>
                  <a:pt x="768121" y="100418"/>
                </a:lnTo>
                <a:lnTo>
                  <a:pt x="769797" y="100152"/>
                </a:lnTo>
                <a:lnTo>
                  <a:pt x="771448" y="99567"/>
                </a:lnTo>
                <a:lnTo>
                  <a:pt x="805096" y="88479"/>
                </a:lnTo>
                <a:lnTo>
                  <a:pt x="839511" y="78309"/>
                </a:lnTo>
                <a:lnTo>
                  <a:pt x="874568" y="69094"/>
                </a:lnTo>
                <a:lnTo>
                  <a:pt x="910145" y="60871"/>
                </a:lnTo>
                <a:lnTo>
                  <a:pt x="918349" y="59105"/>
                </a:lnTo>
                <a:lnTo>
                  <a:pt x="923556" y="51015"/>
                </a:lnTo>
                <a:lnTo>
                  <a:pt x="920026" y="34607"/>
                </a:lnTo>
                <a:lnTo>
                  <a:pt x="911961" y="29336"/>
                </a:lnTo>
                <a:close/>
              </a:path>
              <a:path w="1794510" h="1438275" extrusionOk="0">
                <a:moveTo>
                  <a:pt x="1335620" y="5003"/>
                </a:moveTo>
                <a:lnTo>
                  <a:pt x="1328178" y="11214"/>
                </a:lnTo>
                <a:lnTo>
                  <a:pt x="1326768" y="27939"/>
                </a:lnTo>
                <a:lnTo>
                  <a:pt x="1332979" y="35293"/>
                </a:lnTo>
                <a:lnTo>
                  <a:pt x="1341348" y="36004"/>
                </a:lnTo>
                <a:lnTo>
                  <a:pt x="1385790" y="40383"/>
                </a:lnTo>
                <a:lnTo>
                  <a:pt x="1424846" y="45308"/>
                </a:lnTo>
                <a:lnTo>
                  <a:pt x="1457932" y="50322"/>
                </a:lnTo>
                <a:lnTo>
                  <a:pt x="1485417" y="55143"/>
                </a:lnTo>
                <a:lnTo>
                  <a:pt x="1486357" y="55219"/>
                </a:lnTo>
                <a:lnTo>
                  <a:pt x="1494447" y="55219"/>
                </a:lnTo>
                <a:lnTo>
                  <a:pt x="1500822" y="50126"/>
                </a:lnTo>
                <a:lnTo>
                  <a:pt x="1503730" y="34569"/>
                </a:lnTo>
                <a:lnTo>
                  <a:pt x="1498295" y="26631"/>
                </a:lnTo>
                <a:lnTo>
                  <a:pt x="1429127" y="15213"/>
                </a:lnTo>
                <a:lnTo>
                  <a:pt x="1389245" y="10182"/>
                </a:lnTo>
                <a:lnTo>
                  <a:pt x="1343888" y="5714"/>
                </a:lnTo>
                <a:lnTo>
                  <a:pt x="1335620" y="5003"/>
                </a:lnTo>
                <a:close/>
              </a:path>
              <a:path w="1794510" h="1438275" extrusionOk="0">
                <a:moveTo>
                  <a:pt x="1205179" y="0"/>
                </a:moveTo>
                <a:lnTo>
                  <a:pt x="1196733" y="0"/>
                </a:lnTo>
                <a:lnTo>
                  <a:pt x="1159483" y="699"/>
                </a:lnTo>
                <a:lnTo>
                  <a:pt x="1085726" y="4736"/>
                </a:lnTo>
                <a:lnTo>
                  <a:pt x="1041133" y="8940"/>
                </a:lnTo>
                <a:lnTo>
                  <a:pt x="1035062" y="16408"/>
                </a:lnTo>
                <a:lnTo>
                  <a:pt x="1036764" y="32562"/>
                </a:lnTo>
                <a:lnTo>
                  <a:pt x="1043355" y="38379"/>
                </a:lnTo>
                <a:lnTo>
                  <a:pt x="1051559" y="38379"/>
                </a:lnTo>
                <a:lnTo>
                  <a:pt x="1052106" y="38353"/>
                </a:lnTo>
                <a:lnTo>
                  <a:pt x="1052639" y="38290"/>
                </a:lnTo>
                <a:lnTo>
                  <a:pt x="1088153" y="35034"/>
                </a:lnTo>
                <a:lnTo>
                  <a:pt x="1124126" y="32626"/>
                </a:lnTo>
                <a:lnTo>
                  <a:pt x="1160429" y="31075"/>
                </a:lnTo>
                <a:lnTo>
                  <a:pt x="1196936" y="30391"/>
                </a:lnTo>
                <a:lnTo>
                  <a:pt x="1205331" y="30327"/>
                </a:lnTo>
                <a:lnTo>
                  <a:pt x="1212087" y="23482"/>
                </a:lnTo>
                <a:lnTo>
                  <a:pt x="1211973" y="6730"/>
                </a:lnTo>
                <a:lnTo>
                  <a:pt x="1205179" y="0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9" name="Google Shape;59;p7"/>
          <p:cNvSpPr/>
          <p:nvPr/>
        </p:nvSpPr>
        <p:spPr>
          <a:xfrm>
            <a:off x="2380941" y="1698722"/>
            <a:ext cx="854710" cy="854710"/>
          </a:xfrm>
          <a:custGeom>
            <a:avLst/>
            <a:gdLst/>
            <a:ahLst/>
            <a:cxnLst/>
            <a:rect l="l" t="t" r="r" b="b"/>
            <a:pathLst>
              <a:path w="854710" h="854710" extrusionOk="0">
                <a:moveTo>
                  <a:pt x="430924" y="0"/>
                </a:moveTo>
                <a:lnTo>
                  <a:pt x="387284" y="2165"/>
                </a:lnTo>
                <a:lnTo>
                  <a:pt x="343844" y="8883"/>
                </a:lnTo>
                <a:lnTo>
                  <a:pt x="300943" y="20173"/>
                </a:lnTo>
                <a:lnTo>
                  <a:pt x="258924" y="36054"/>
                </a:lnTo>
                <a:lnTo>
                  <a:pt x="218124" y="56544"/>
                </a:lnTo>
                <a:lnTo>
                  <a:pt x="178885" y="81661"/>
                </a:lnTo>
                <a:lnTo>
                  <a:pt x="141548" y="111425"/>
                </a:lnTo>
                <a:lnTo>
                  <a:pt x="108641" y="143880"/>
                </a:lnTo>
                <a:lnTo>
                  <a:pt x="80042" y="178978"/>
                </a:lnTo>
                <a:lnTo>
                  <a:pt x="55770" y="216360"/>
                </a:lnTo>
                <a:lnTo>
                  <a:pt x="35845" y="255665"/>
                </a:lnTo>
                <a:lnTo>
                  <a:pt x="20286" y="296533"/>
                </a:lnTo>
                <a:lnTo>
                  <a:pt x="9112" y="338604"/>
                </a:lnTo>
                <a:lnTo>
                  <a:pt x="2344" y="381519"/>
                </a:lnTo>
                <a:lnTo>
                  <a:pt x="0" y="424917"/>
                </a:lnTo>
                <a:lnTo>
                  <a:pt x="2099" y="468438"/>
                </a:lnTo>
                <a:lnTo>
                  <a:pt x="8661" y="511723"/>
                </a:lnTo>
                <a:lnTo>
                  <a:pt x="19706" y="554411"/>
                </a:lnTo>
                <a:lnTo>
                  <a:pt x="35253" y="596142"/>
                </a:lnTo>
                <a:lnTo>
                  <a:pt x="55322" y="636556"/>
                </a:lnTo>
                <a:lnTo>
                  <a:pt x="79930" y="675294"/>
                </a:lnTo>
                <a:lnTo>
                  <a:pt x="109099" y="711995"/>
                </a:lnTo>
                <a:lnTo>
                  <a:pt x="141532" y="744861"/>
                </a:lnTo>
                <a:lnTo>
                  <a:pt x="176685" y="773467"/>
                </a:lnTo>
                <a:lnTo>
                  <a:pt x="214184" y="797792"/>
                </a:lnTo>
                <a:lnTo>
                  <a:pt x="253652" y="817813"/>
                </a:lnTo>
                <a:lnTo>
                  <a:pt x="294714" y="833508"/>
                </a:lnTo>
                <a:lnTo>
                  <a:pt x="336995" y="844854"/>
                </a:lnTo>
                <a:lnTo>
                  <a:pt x="380119" y="851829"/>
                </a:lnTo>
                <a:lnTo>
                  <a:pt x="423711" y="854412"/>
                </a:lnTo>
                <a:lnTo>
                  <a:pt x="467395" y="852580"/>
                </a:lnTo>
                <a:lnTo>
                  <a:pt x="510795" y="846311"/>
                </a:lnTo>
                <a:lnTo>
                  <a:pt x="553537" y="835582"/>
                </a:lnTo>
                <a:lnTo>
                  <a:pt x="595245" y="820372"/>
                </a:lnTo>
                <a:lnTo>
                  <a:pt x="635542" y="800659"/>
                </a:lnTo>
                <a:lnTo>
                  <a:pt x="674055" y="776419"/>
                </a:lnTo>
                <a:lnTo>
                  <a:pt x="710406" y="747631"/>
                </a:lnTo>
                <a:lnTo>
                  <a:pt x="743661" y="714892"/>
                </a:lnTo>
                <a:lnTo>
                  <a:pt x="772602" y="679517"/>
                </a:lnTo>
                <a:lnTo>
                  <a:pt x="797207" y="641869"/>
                </a:lnTo>
                <a:lnTo>
                  <a:pt x="817455" y="602307"/>
                </a:lnTo>
                <a:lnTo>
                  <a:pt x="833323" y="561196"/>
                </a:lnTo>
                <a:lnTo>
                  <a:pt x="844791" y="518895"/>
                </a:lnTo>
                <a:lnTo>
                  <a:pt x="848503" y="496171"/>
                </a:lnTo>
                <a:lnTo>
                  <a:pt x="170339" y="496171"/>
                </a:lnTo>
                <a:lnTo>
                  <a:pt x="143455" y="492251"/>
                </a:lnTo>
                <a:lnTo>
                  <a:pt x="95340" y="475711"/>
                </a:lnTo>
                <a:lnTo>
                  <a:pt x="89224" y="432468"/>
                </a:lnTo>
                <a:lnTo>
                  <a:pt x="93718" y="383661"/>
                </a:lnTo>
                <a:lnTo>
                  <a:pt x="106214" y="339845"/>
                </a:lnTo>
                <a:lnTo>
                  <a:pt x="125667" y="300375"/>
                </a:lnTo>
                <a:lnTo>
                  <a:pt x="151036" y="264609"/>
                </a:lnTo>
                <a:lnTo>
                  <a:pt x="181279" y="231903"/>
                </a:lnTo>
                <a:lnTo>
                  <a:pt x="215353" y="201613"/>
                </a:lnTo>
                <a:lnTo>
                  <a:pt x="252215" y="173096"/>
                </a:lnTo>
                <a:lnTo>
                  <a:pt x="254298" y="171572"/>
                </a:lnTo>
                <a:lnTo>
                  <a:pt x="767963" y="171572"/>
                </a:lnTo>
                <a:lnTo>
                  <a:pt x="746398" y="144368"/>
                </a:lnTo>
                <a:lnTo>
                  <a:pt x="713410" y="110776"/>
                </a:lnTo>
                <a:lnTo>
                  <a:pt x="677900" y="81588"/>
                </a:lnTo>
                <a:lnTo>
                  <a:pt x="640208" y="56824"/>
                </a:lnTo>
                <a:lnTo>
                  <a:pt x="600674" y="36501"/>
                </a:lnTo>
                <a:lnTo>
                  <a:pt x="559638" y="20638"/>
                </a:lnTo>
                <a:lnTo>
                  <a:pt x="517441" y="9255"/>
                </a:lnTo>
                <a:lnTo>
                  <a:pt x="474423" y="2369"/>
                </a:lnTo>
                <a:lnTo>
                  <a:pt x="430924" y="0"/>
                </a:lnTo>
                <a:close/>
              </a:path>
              <a:path w="854710" h="854710" extrusionOk="0">
                <a:moveTo>
                  <a:pt x="768456" y="172194"/>
                </a:moveTo>
                <a:lnTo>
                  <a:pt x="263747" y="172194"/>
                </a:lnTo>
                <a:lnTo>
                  <a:pt x="236094" y="214025"/>
                </a:lnTo>
                <a:lnTo>
                  <a:pt x="213391" y="257239"/>
                </a:lnTo>
                <a:lnTo>
                  <a:pt x="195531" y="301897"/>
                </a:lnTo>
                <a:lnTo>
                  <a:pt x="182403" y="348059"/>
                </a:lnTo>
                <a:lnTo>
                  <a:pt x="173901" y="395785"/>
                </a:lnTo>
                <a:lnTo>
                  <a:pt x="169916" y="445136"/>
                </a:lnTo>
                <a:lnTo>
                  <a:pt x="170339" y="496171"/>
                </a:lnTo>
                <a:lnTo>
                  <a:pt x="848503" y="496171"/>
                </a:lnTo>
                <a:lnTo>
                  <a:pt x="851840" y="475711"/>
                </a:lnTo>
                <a:lnTo>
                  <a:pt x="854438" y="432173"/>
                </a:lnTo>
                <a:lnTo>
                  <a:pt x="852573" y="388476"/>
                </a:lnTo>
                <a:lnTo>
                  <a:pt x="846222" y="345036"/>
                </a:lnTo>
                <a:lnTo>
                  <a:pt x="835361" y="302217"/>
                </a:lnTo>
                <a:lnTo>
                  <a:pt x="819970" y="260378"/>
                </a:lnTo>
                <a:lnTo>
                  <a:pt x="800027" y="219883"/>
                </a:lnTo>
                <a:lnTo>
                  <a:pt x="775510" y="181092"/>
                </a:lnTo>
                <a:lnTo>
                  <a:pt x="768456" y="172194"/>
                </a:lnTo>
                <a:close/>
              </a:path>
              <a:path w="854710" h="854710" extrusionOk="0">
                <a:moveTo>
                  <a:pt x="767963" y="171572"/>
                </a:moveTo>
                <a:lnTo>
                  <a:pt x="254298" y="171572"/>
                </a:lnTo>
                <a:lnTo>
                  <a:pt x="258223" y="172537"/>
                </a:lnTo>
                <a:lnTo>
                  <a:pt x="263747" y="172194"/>
                </a:lnTo>
                <a:lnTo>
                  <a:pt x="768456" y="172194"/>
                </a:lnTo>
                <a:lnTo>
                  <a:pt x="767963" y="171572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0" name="Google Shape;60;p7"/>
          <p:cNvSpPr/>
          <p:nvPr/>
        </p:nvSpPr>
        <p:spPr>
          <a:xfrm>
            <a:off x="954236" y="5225077"/>
            <a:ext cx="388620" cy="388620"/>
          </a:xfrm>
          <a:custGeom>
            <a:avLst/>
            <a:gdLst/>
            <a:ahLst/>
            <a:cxnLst/>
            <a:rect l="l" t="t" r="r" b="b"/>
            <a:pathLst>
              <a:path w="388619" h="388620" extrusionOk="0">
                <a:moveTo>
                  <a:pt x="195389" y="0"/>
                </a:moveTo>
                <a:lnTo>
                  <a:pt x="150566" y="4948"/>
                </a:lnTo>
                <a:lnTo>
                  <a:pt x="109458" y="19256"/>
                </a:lnTo>
                <a:lnTo>
                  <a:pt x="73218" y="41796"/>
                </a:lnTo>
                <a:lnTo>
                  <a:pt x="43000" y="71435"/>
                </a:lnTo>
                <a:lnTo>
                  <a:pt x="19956" y="107045"/>
                </a:lnTo>
                <a:lnTo>
                  <a:pt x="5238" y="147495"/>
                </a:lnTo>
                <a:lnTo>
                  <a:pt x="0" y="191655"/>
                </a:lnTo>
                <a:lnTo>
                  <a:pt x="4907" y="237240"/>
                </a:lnTo>
                <a:lnTo>
                  <a:pt x="19155" y="278811"/>
                </a:lnTo>
                <a:lnTo>
                  <a:pt x="41676" y="315281"/>
                </a:lnTo>
                <a:lnTo>
                  <a:pt x="71401" y="345561"/>
                </a:lnTo>
                <a:lnTo>
                  <a:pt x="107262" y="368561"/>
                </a:lnTo>
                <a:lnTo>
                  <a:pt x="148190" y="383192"/>
                </a:lnTo>
                <a:lnTo>
                  <a:pt x="193116" y="388365"/>
                </a:lnTo>
                <a:lnTo>
                  <a:pt x="237917" y="383339"/>
                </a:lnTo>
                <a:lnTo>
                  <a:pt x="279001" y="368860"/>
                </a:lnTo>
                <a:lnTo>
                  <a:pt x="315217" y="346072"/>
                </a:lnTo>
                <a:lnTo>
                  <a:pt x="345412" y="316117"/>
                </a:lnTo>
                <a:lnTo>
                  <a:pt x="368435" y="280140"/>
                </a:lnTo>
                <a:lnTo>
                  <a:pt x="383132" y="239283"/>
                </a:lnTo>
                <a:lnTo>
                  <a:pt x="385959" y="215137"/>
                </a:lnTo>
                <a:lnTo>
                  <a:pt x="57492" y="215137"/>
                </a:lnTo>
                <a:lnTo>
                  <a:pt x="55956" y="213144"/>
                </a:lnTo>
                <a:lnTo>
                  <a:pt x="54444" y="212089"/>
                </a:lnTo>
                <a:lnTo>
                  <a:pt x="54343" y="210921"/>
                </a:lnTo>
                <a:lnTo>
                  <a:pt x="52909" y="174142"/>
                </a:lnTo>
                <a:lnTo>
                  <a:pt x="57124" y="139025"/>
                </a:lnTo>
                <a:lnTo>
                  <a:pt x="69845" y="106438"/>
                </a:lnTo>
                <a:lnTo>
                  <a:pt x="93929" y="77254"/>
                </a:lnTo>
                <a:lnTo>
                  <a:pt x="103662" y="69164"/>
                </a:lnTo>
                <a:lnTo>
                  <a:pt x="110540" y="66346"/>
                </a:lnTo>
                <a:lnTo>
                  <a:pt x="339046" y="66346"/>
                </a:lnTo>
                <a:lnTo>
                  <a:pt x="316030" y="43124"/>
                </a:lnTo>
                <a:lnTo>
                  <a:pt x="280165" y="20036"/>
                </a:lnTo>
                <a:lnTo>
                  <a:pt x="239556" y="5262"/>
                </a:lnTo>
                <a:lnTo>
                  <a:pt x="195389" y="0"/>
                </a:lnTo>
                <a:close/>
              </a:path>
              <a:path w="388619" h="388620" extrusionOk="0">
                <a:moveTo>
                  <a:pt x="339046" y="66346"/>
                </a:moveTo>
                <a:lnTo>
                  <a:pt x="110540" y="66346"/>
                </a:lnTo>
                <a:lnTo>
                  <a:pt x="117657" y="68626"/>
                </a:lnTo>
                <a:lnTo>
                  <a:pt x="128104" y="75831"/>
                </a:lnTo>
                <a:lnTo>
                  <a:pt x="131533" y="78333"/>
                </a:lnTo>
                <a:lnTo>
                  <a:pt x="134658" y="81267"/>
                </a:lnTo>
                <a:lnTo>
                  <a:pt x="140081" y="85813"/>
                </a:lnTo>
                <a:lnTo>
                  <a:pt x="110597" y="113066"/>
                </a:lnTo>
                <a:lnTo>
                  <a:pt x="86961" y="143508"/>
                </a:lnTo>
                <a:lnTo>
                  <a:pt x="69238" y="177434"/>
                </a:lnTo>
                <a:lnTo>
                  <a:pt x="57492" y="215137"/>
                </a:lnTo>
                <a:lnTo>
                  <a:pt x="385959" y="215137"/>
                </a:lnTo>
                <a:lnTo>
                  <a:pt x="388353" y="194690"/>
                </a:lnTo>
                <a:lnTo>
                  <a:pt x="383314" y="150309"/>
                </a:lnTo>
                <a:lnTo>
                  <a:pt x="368790" y="109456"/>
                </a:lnTo>
                <a:lnTo>
                  <a:pt x="345967" y="73329"/>
                </a:lnTo>
                <a:lnTo>
                  <a:pt x="339046" y="66346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1" name="Google Shape;61;p7"/>
          <p:cNvSpPr/>
          <p:nvPr/>
        </p:nvSpPr>
        <p:spPr>
          <a:xfrm>
            <a:off x="1371550" y="5463320"/>
            <a:ext cx="951230" cy="923925"/>
          </a:xfrm>
          <a:custGeom>
            <a:avLst/>
            <a:gdLst/>
            <a:ahLst/>
            <a:cxnLst/>
            <a:rect l="l" t="t" r="r" b="b"/>
            <a:pathLst>
              <a:path w="951230" h="923925" extrusionOk="0">
                <a:moveTo>
                  <a:pt x="927455" y="827822"/>
                </a:moveTo>
                <a:lnTo>
                  <a:pt x="921283" y="832242"/>
                </a:lnTo>
                <a:lnTo>
                  <a:pt x="920165" y="838846"/>
                </a:lnTo>
                <a:lnTo>
                  <a:pt x="916863" y="856416"/>
                </a:lnTo>
                <a:lnTo>
                  <a:pt x="912890" y="873788"/>
                </a:lnTo>
                <a:lnTo>
                  <a:pt x="908262" y="890900"/>
                </a:lnTo>
                <a:lnTo>
                  <a:pt x="902995" y="907692"/>
                </a:lnTo>
                <a:lnTo>
                  <a:pt x="900861" y="914055"/>
                </a:lnTo>
                <a:lnTo>
                  <a:pt x="904290" y="920951"/>
                </a:lnTo>
                <a:lnTo>
                  <a:pt x="911936" y="923517"/>
                </a:lnTo>
                <a:lnTo>
                  <a:pt x="913244" y="923720"/>
                </a:lnTo>
                <a:lnTo>
                  <a:pt x="919607" y="923720"/>
                </a:lnTo>
                <a:lnTo>
                  <a:pt x="936478" y="879689"/>
                </a:lnTo>
                <a:lnTo>
                  <a:pt x="945273" y="836255"/>
                </a:lnTo>
                <a:lnTo>
                  <a:pt x="940790" y="829994"/>
                </a:lnTo>
                <a:lnTo>
                  <a:pt x="934173" y="828876"/>
                </a:lnTo>
                <a:lnTo>
                  <a:pt x="927455" y="827822"/>
                </a:lnTo>
                <a:close/>
              </a:path>
              <a:path w="951230" h="923925" extrusionOk="0">
                <a:moveTo>
                  <a:pt x="941298" y="682686"/>
                </a:moveTo>
                <a:lnTo>
                  <a:pt x="927798" y="684071"/>
                </a:lnTo>
                <a:lnTo>
                  <a:pt x="922959" y="690065"/>
                </a:lnTo>
                <a:lnTo>
                  <a:pt x="923671" y="696733"/>
                </a:lnTo>
                <a:lnTo>
                  <a:pt x="925072" y="711840"/>
                </a:lnTo>
                <a:lnTo>
                  <a:pt x="926076" y="726857"/>
                </a:lnTo>
                <a:lnTo>
                  <a:pt x="926676" y="741731"/>
                </a:lnTo>
                <a:lnTo>
                  <a:pt x="926871" y="756410"/>
                </a:lnTo>
                <a:lnTo>
                  <a:pt x="926833" y="764157"/>
                </a:lnTo>
                <a:lnTo>
                  <a:pt x="926604" y="774749"/>
                </a:lnTo>
                <a:lnTo>
                  <a:pt x="931938" y="780299"/>
                </a:lnTo>
                <a:lnTo>
                  <a:pt x="938898" y="780451"/>
                </a:lnTo>
                <a:lnTo>
                  <a:pt x="945502" y="780451"/>
                </a:lnTo>
                <a:lnTo>
                  <a:pt x="950925" y="775168"/>
                </a:lnTo>
                <a:lnTo>
                  <a:pt x="951064" y="768538"/>
                </a:lnTo>
                <a:lnTo>
                  <a:pt x="951133" y="764157"/>
                </a:lnTo>
                <a:lnTo>
                  <a:pt x="951191" y="756410"/>
                </a:lnTo>
                <a:lnTo>
                  <a:pt x="950987" y="741096"/>
                </a:lnTo>
                <a:lnTo>
                  <a:pt x="950358" y="725577"/>
                </a:lnTo>
                <a:lnTo>
                  <a:pt x="949307" y="709920"/>
                </a:lnTo>
                <a:lnTo>
                  <a:pt x="947839" y="694180"/>
                </a:lnTo>
                <a:lnTo>
                  <a:pt x="947140" y="687500"/>
                </a:lnTo>
                <a:lnTo>
                  <a:pt x="941298" y="682686"/>
                </a:lnTo>
                <a:close/>
              </a:path>
              <a:path w="951230" h="923925" extrusionOk="0">
                <a:moveTo>
                  <a:pt x="400100" y="710157"/>
                </a:moveTo>
                <a:lnTo>
                  <a:pt x="393788" y="714576"/>
                </a:lnTo>
                <a:lnTo>
                  <a:pt x="391350" y="727784"/>
                </a:lnTo>
                <a:lnTo>
                  <a:pt x="395719" y="734121"/>
                </a:lnTo>
                <a:lnTo>
                  <a:pt x="440296" y="738846"/>
                </a:lnTo>
                <a:lnTo>
                  <a:pt x="450074" y="738601"/>
                </a:lnTo>
                <a:lnTo>
                  <a:pt x="490207" y="727416"/>
                </a:lnTo>
                <a:lnTo>
                  <a:pt x="487705" y="714498"/>
                </a:lnTo>
                <a:lnTo>
                  <a:pt x="440847" y="714498"/>
                </a:lnTo>
                <a:lnTo>
                  <a:pt x="423786" y="713761"/>
                </a:lnTo>
                <a:lnTo>
                  <a:pt x="406730" y="711427"/>
                </a:lnTo>
                <a:lnTo>
                  <a:pt x="400100" y="710157"/>
                </a:lnTo>
                <a:close/>
              </a:path>
              <a:path w="951230" h="923925" extrusionOk="0">
                <a:moveTo>
                  <a:pt x="481253" y="709864"/>
                </a:moveTo>
                <a:lnTo>
                  <a:pt x="474687" y="711198"/>
                </a:lnTo>
                <a:lnTo>
                  <a:pt x="457838" y="713643"/>
                </a:lnTo>
                <a:lnTo>
                  <a:pt x="440847" y="714498"/>
                </a:lnTo>
                <a:lnTo>
                  <a:pt x="487705" y="714498"/>
                </a:lnTo>
                <a:lnTo>
                  <a:pt x="487654" y="714233"/>
                </a:lnTo>
                <a:lnTo>
                  <a:pt x="481253" y="709864"/>
                </a:lnTo>
                <a:close/>
              </a:path>
              <a:path w="951230" h="923925" extrusionOk="0">
                <a:moveTo>
                  <a:pt x="278803" y="638541"/>
                </a:moveTo>
                <a:lnTo>
                  <a:pt x="268109" y="646644"/>
                </a:lnTo>
                <a:lnTo>
                  <a:pt x="267055" y="654264"/>
                </a:lnTo>
                <a:lnTo>
                  <a:pt x="271094" y="659636"/>
                </a:lnTo>
                <a:lnTo>
                  <a:pt x="297664" y="687654"/>
                </a:lnTo>
                <a:lnTo>
                  <a:pt x="330377" y="709699"/>
                </a:lnTo>
                <a:lnTo>
                  <a:pt x="334149" y="711134"/>
                </a:lnTo>
                <a:lnTo>
                  <a:pt x="340423" y="711134"/>
                </a:lnTo>
                <a:lnTo>
                  <a:pt x="344627" y="708785"/>
                </a:lnTo>
                <a:lnTo>
                  <a:pt x="349961" y="698739"/>
                </a:lnTo>
                <a:lnTo>
                  <a:pt x="347713" y="691386"/>
                </a:lnTo>
                <a:lnTo>
                  <a:pt x="341782" y="688236"/>
                </a:lnTo>
                <a:lnTo>
                  <a:pt x="326966" y="679348"/>
                </a:lnTo>
                <a:lnTo>
                  <a:pt x="313450" y="669148"/>
                </a:lnTo>
                <a:lnTo>
                  <a:pt x="301279" y="657672"/>
                </a:lnTo>
                <a:lnTo>
                  <a:pt x="290499" y="644955"/>
                </a:lnTo>
                <a:lnTo>
                  <a:pt x="286435" y="639608"/>
                </a:lnTo>
                <a:lnTo>
                  <a:pt x="278803" y="638541"/>
                </a:lnTo>
                <a:close/>
              </a:path>
              <a:path w="951230" h="923925" extrusionOk="0">
                <a:moveTo>
                  <a:pt x="599554" y="640053"/>
                </a:moveTo>
                <a:lnTo>
                  <a:pt x="567023" y="668023"/>
                </a:lnTo>
                <a:lnTo>
                  <a:pt x="532942" y="690091"/>
                </a:lnTo>
                <a:lnTo>
                  <a:pt x="530936" y="697520"/>
                </a:lnTo>
                <a:lnTo>
                  <a:pt x="536524" y="707261"/>
                </a:lnTo>
                <a:lnTo>
                  <a:pt x="540613" y="709458"/>
                </a:lnTo>
                <a:lnTo>
                  <a:pt x="546874" y="709458"/>
                </a:lnTo>
                <a:lnTo>
                  <a:pt x="581499" y="687552"/>
                </a:lnTo>
                <a:lnTo>
                  <a:pt x="611327" y="662354"/>
                </a:lnTo>
                <a:lnTo>
                  <a:pt x="616445" y="650047"/>
                </a:lnTo>
                <a:lnTo>
                  <a:pt x="607237" y="640281"/>
                </a:lnTo>
                <a:lnTo>
                  <a:pt x="599554" y="640053"/>
                </a:lnTo>
                <a:close/>
              </a:path>
              <a:path w="951230" h="923925" extrusionOk="0">
                <a:moveTo>
                  <a:pt x="907008" y="539532"/>
                </a:moveTo>
                <a:lnTo>
                  <a:pt x="894257" y="543723"/>
                </a:lnTo>
                <a:lnTo>
                  <a:pt x="890803" y="550619"/>
                </a:lnTo>
                <a:lnTo>
                  <a:pt x="892924" y="556982"/>
                </a:lnTo>
                <a:lnTo>
                  <a:pt x="898391" y="574191"/>
                </a:lnTo>
                <a:lnTo>
                  <a:pt x="903409" y="591488"/>
                </a:lnTo>
                <a:lnTo>
                  <a:pt x="907963" y="608813"/>
                </a:lnTo>
                <a:lnTo>
                  <a:pt x="912037" y="626108"/>
                </a:lnTo>
                <a:lnTo>
                  <a:pt x="913295" y="631772"/>
                </a:lnTo>
                <a:lnTo>
                  <a:pt x="918311" y="635633"/>
                </a:lnTo>
                <a:lnTo>
                  <a:pt x="924763" y="635633"/>
                </a:lnTo>
                <a:lnTo>
                  <a:pt x="925652" y="635531"/>
                </a:lnTo>
                <a:lnTo>
                  <a:pt x="933094" y="633880"/>
                </a:lnTo>
                <a:lnTo>
                  <a:pt x="937234" y="627391"/>
                </a:lnTo>
                <a:lnTo>
                  <a:pt x="935786" y="620837"/>
                </a:lnTo>
                <a:lnTo>
                  <a:pt x="921652" y="567131"/>
                </a:lnTo>
                <a:lnTo>
                  <a:pt x="913892" y="542961"/>
                </a:lnTo>
                <a:lnTo>
                  <a:pt x="907008" y="539532"/>
                </a:lnTo>
                <a:close/>
              </a:path>
              <a:path w="951230" h="923925" extrusionOk="0">
                <a:moveTo>
                  <a:pt x="691273" y="523873"/>
                </a:moveTo>
                <a:lnTo>
                  <a:pt x="683882" y="526095"/>
                </a:lnTo>
                <a:lnTo>
                  <a:pt x="680681" y="531988"/>
                </a:lnTo>
                <a:lnTo>
                  <a:pt x="675469" y="541285"/>
                </a:lnTo>
                <a:lnTo>
                  <a:pt x="667167" y="555048"/>
                </a:lnTo>
                <a:lnTo>
                  <a:pt x="655919" y="572208"/>
                </a:lnTo>
                <a:lnTo>
                  <a:pt x="641870" y="591691"/>
                </a:lnTo>
                <a:lnTo>
                  <a:pt x="637819" y="597050"/>
                </a:lnTo>
                <a:lnTo>
                  <a:pt x="638860" y="604670"/>
                </a:lnTo>
                <a:lnTo>
                  <a:pt x="646417" y="610398"/>
                </a:lnTo>
                <a:lnTo>
                  <a:pt x="648995" y="611198"/>
                </a:lnTo>
                <a:lnTo>
                  <a:pt x="655231" y="611198"/>
                </a:lnTo>
                <a:lnTo>
                  <a:pt x="687085" y="569090"/>
                </a:lnTo>
                <a:lnTo>
                  <a:pt x="705269" y="537640"/>
                </a:lnTo>
                <a:lnTo>
                  <a:pt x="703072" y="530261"/>
                </a:lnTo>
                <a:lnTo>
                  <a:pt x="691273" y="523873"/>
                </a:lnTo>
                <a:close/>
              </a:path>
              <a:path w="951230" h="923925" extrusionOk="0">
                <a:moveTo>
                  <a:pt x="239179" y="501470"/>
                </a:moveTo>
                <a:lnTo>
                  <a:pt x="233413" y="506537"/>
                </a:lnTo>
                <a:lnTo>
                  <a:pt x="232371" y="520165"/>
                </a:lnTo>
                <a:lnTo>
                  <a:pt x="232105" y="527061"/>
                </a:lnTo>
                <a:lnTo>
                  <a:pt x="232105" y="533893"/>
                </a:lnTo>
                <a:lnTo>
                  <a:pt x="235700" y="576109"/>
                </a:lnTo>
                <a:lnTo>
                  <a:pt x="244805" y="598790"/>
                </a:lnTo>
                <a:lnTo>
                  <a:pt x="251231" y="598790"/>
                </a:lnTo>
                <a:lnTo>
                  <a:pt x="252196" y="598676"/>
                </a:lnTo>
                <a:lnTo>
                  <a:pt x="259676" y="596873"/>
                </a:lnTo>
                <a:lnTo>
                  <a:pt x="263702" y="590307"/>
                </a:lnTo>
                <a:lnTo>
                  <a:pt x="262128" y="583779"/>
                </a:lnTo>
                <a:lnTo>
                  <a:pt x="259640" y="571816"/>
                </a:lnTo>
                <a:lnTo>
                  <a:pt x="257857" y="559484"/>
                </a:lnTo>
                <a:lnTo>
                  <a:pt x="256784" y="546828"/>
                </a:lnTo>
                <a:lnTo>
                  <a:pt x="256425" y="533893"/>
                </a:lnTo>
                <a:lnTo>
                  <a:pt x="256449" y="527061"/>
                </a:lnTo>
                <a:lnTo>
                  <a:pt x="256667" y="521396"/>
                </a:lnTo>
                <a:lnTo>
                  <a:pt x="257657" y="508392"/>
                </a:lnTo>
                <a:lnTo>
                  <a:pt x="252653" y="502550"/>
                </a:lnTo>
                <a:lnTo>
                  <a:pt x="239179" y="501470"/>
                </a:lnTo>
                <a:close/>
              </a:path>
              <a:path w="951230" h="923925" extrusionOk="0">
                <a:moveTo>
                  <a:pt x="838060" y="409281"/>
                </a:moveTo>
                <a:lnTo>
                  <a:pt x="827430" y="417498"/>
                </a:lnTo>
                <a:lnTo>
                  <a:pt x="826439" y="425130"/>
                </a:lnTo>
                <a:lnTo>
                  <a:pt x="830541" y="430452"/>
                </a:lnTo>
                <a:lnTo>
                  <a:pt x="836098" y="437752"/>
                </a:lnTo>
                <a:lnTo>
                  <a:pt x="860942" y="477196"/>
                </a:lnTo>
                <a:lnTo>
                  <a:pt x="868984" y="494625"/>
                </a:lnTo>
                <a:lnTo>
                  <a:pt x="873404" y="497279"/>
                </a:lnTo>
                <a:lnTo>
                  <a:pt x="879716" y="497279"/>
                </a:lnTo>
                <a:lnTo>
                  <a:pt x="881418" y="496936"/>
                </a:lnTo>
                <a:lnTo>
                  <a:pt x="889152" y="493444"/>
                </a:lnTo>
                <a:lnTo>
                  <a:pt x="891882" y="486256"/>
                </a:lnTo>
                <a:lnTo>
                  <a:pt x="889127" y="480121"/>
                </a:lnTo>
                <a:lnTo>
                  <a:pt x="866933" y="438708"/>
                </a:lnTo>
                <a:lnTo>
                  <a:pt x="845693" y="410271"/>
                </a:lnTo>
                <a:lnTo>
                  <a:pt x="838060" y="409281"/>
                </a:lnTo>
                <a:close/>
              </a:path>
              <a:path w="951230" h="923925" extrusionOk="0">
                <a:moveTo>
                  <a:pt x="713841" y="381265"/>
                </a:moveTo>
                <a:lnTo>
                  <a:pt x="707034" y="381557"/>
                </a:lnTo>
                <a:lnTo>
                  <a:pt x="700328" y="381963"/>
                </a:lnTo>
                <a:lnTo>
                  <a:pt x="695223" y="387742"/>
                </a:lnTo>
                <a:lnTo>
                  <a:pt x="696112" y="402067"/>
                </a:lnTo>
                <a:lnTo>
                  <a:pt x="696338" y="409357"/>
                </a:lnTo>
                <a:lnTo>
                  <a:pt x="694837" y="453114"/>
                </a:lnTo>
                <a:lnTo>
                  <a:pt x="692937" y="471841"/>
                </a:lnTo>
                <a:lnTo>
                  <a:pt x="697750" y="477848"/>
                </a:lnTo>
                <a:lnTo>
                  <a:pt x="704418" y="478585"/>
                </a:lnTo>
                <a:lnTo>
                  <a:pt x="705319" y="478648"/>
                </a:lnTo>
                <a:lnTo>
                  <a:pt x="711885" y="478648"/>
                </a:lnTo>
                <a:lnTo>
                  <a:pt x="720485" y="430070"/>
                </a:lnTo>
                <a:lnTo>
                  <a:pt x="720674" y="409357"/>
                </a:lnTo>
                <a:lnTo>
                  <a:pt x="720420" y="401077"/>
                </a:lnTo>
                <a:lnTo>
                  <a:pt x="719505" y="386243"/>
                </a:lnTo>
                <a:lnTo>
                  <a:pt x="713841" y="381265"/>
                </a:lnTo>
                <a:close/>
              </a:path>
              <a:path w="951230" h="923925" extrusionOk="0">
                <a:moveTo>
                  <a:pt x="290791" y="362964"/>
                </a:moveTo>
                <a:lnTo>
                  <a:pt x="262050" y="403988"/>
                </a:lnTo>
                <a:lnTo>
                  <a:pt x="245999" y="445425"/>
                </a:lnTo>
                <a:lnTo>
                  <a:pt x="249453" y="452321"/>
                </a:lnTo>
                <a:lnTo>
                  <a:pt x="257098" y="454861"/>
                </a:lnTo>
                <a:lnTo>
                  <a:pt x="258394" y="455064"/>
                </a:lnTo>
                <a:lnTo>
                  <a:pt x="264756" y="455064"/>
                </a:lnTo>
                <a:lnTo>
                  <a:pt x="269506" y="451839"/>
                </a:lnTo>
                <a:lnTo>
                  <a:pt x="271195" y="446746"/>
                </a:lnTo>
                <a:lnTo>
                  <a:pt x="277194" y="430307"/>
                </a:lnTo>
                <a:lnTo>
                  <a:pt x="284121" y="414191"/>
                </a:lnTo>
                <a:lnTo>
                  <a:pt x="291948" y="398449"/>
                </a:lnTo>
                <a:lnTo>
                  <a:pt x="300647" y="383132"/>
                </a:lnTo>
                <a:lnTo>
                  <a:pt x="304126" y="377378"/>
                </a:lnTo>
                <a:lnTo>
                  <a:pt x="302285" y="369911"/>
                </a:lnTo>
                <a:lnTo>
                  <a:pt x="290791" y="362964"/>
                </a:lnTo>
                <a:close/>
              </a:path>
              <a:path w="951230" h="923925" extrusionOk="0">
                <a:moveTo>
                  <a:pt x="740371" y="305522"/>
                </a:moveTo>
                <a:lnTo>
                  <a:pt x="732739" y="306500"/>
                </a:lnTo>
                <a:lnTo>
                  <a:pt x="724560" y="317180"/>
                </a:lnTo>
                <a:lnTo>
                  <a:pt x="725576" y="324800"/>
                </a:lnTo>
                <a:lnTo>
                  <a:pt x="730910" y="328877"/>
                </a:lnTo>
                <a:lnTo>
                  <a:pt x="744351" y="339603"/>
                </a:lnTo>
                <a:lnTo>
                  <a:pt x="757689" y="351104"/>
                </a:lnTo>
                <a:lnTo>
                  <a:pt x="770877" y="363340"/>
                </a:lnTo>
                <a:lnTo>
                  <a:pt x="783869" y="376274"/>
                </a:lnTo>
                <a:lnTo>
                  <a:pt x="786244" y="378725"/>
                </a:lnTo>
                <a:lnTo>
                  <a:pt x="789419" y="379957"/>
                </a:lnTo>
                <a:lnTo>
                  <a:pt x="795642" y="379957"/>
                </a:lnTo>
                <a:lnTo>
                  <a:pt x="798703" y="378826"/>
                </a:lnTo>
                <a:lnTo>
                  <a:pt x="805878" y="371854"/>
                </a:lnTo>
                <a:lnTo>
                  <a:pt x="805992" y="364158"/>
                </a:lnTo>
                <a:lnTo>
                  <a:pt x="801306" y="359332"/>
                </a:lnTo>
                <a:lnTo>
                  <a:pt x="787689" y="345778"/>
                </a:lnTo>
                <a:lnTo>
                  <a:pt x="773847" y="332938"/>
                </a:lnTo>
                <a:lnTo>
                  <a:pt x="759831" y="320855"/>
                </a:lnTo>
                <a:lnTo>
                  <a:pt x="745693" y="309573"/>
                </a:lnTo>
                <a:lnTo>
                  <a:pt x="740371" y="305522"/>
                </a:lnTo>
                <a:close/>
              </a:path>
              <a:path w="951230" h="923925" extrusionOk="0">
                <a:moveTo>
                  <a:pt x="604939" y="241539"/>
                </a:moveTo>
                <a:lnTo>
                  <a:pt x="598335" y="245565"/>
                </a:lnTo>
                <a:lnTo>
                  <a:pt x="595122" y="258621"/>
                </a:lnTo>
                <a:lnTo>
                  <a:pt x="599109" y="265199"/>
                </a:lnTo>
                <a:lnTo>
                  <a:pt x="605624" y="266800"/>
                </a:lnTo>
                <a:lnTo>
                  <a:pt x="622229" y="271401"/>
                </a:lnTo>
                <a:lnTo>
                  <a:pt x="638743" y="277020"/>
                </a:lnTo>
                <a:lnTo>
                  <a:pt x="655109" y="283634"/>
                </a:lnTo>
                <a:lnTo>
                  <a:pt x="671703" y="291438"/>
                </a:lnTo>
                <a:lnTo>
                  <a:pt x="672147" y="291628"/>
                </a:lnTo>
                <a:lnTo>
                  <a:pt x="685698" y="330706"/>
                </a:lnTo>
                <a:lnTo>
                  <a:pt x="690575" y="334211"/>
                </a:lnTo>
                <a:lnTo>
                  <a:pt x="696976" y="334211"/>
                </a:lnTo>
                <a:lnTo>
                  <a:pt x="698080" y="334071"/>
                </a:lnTo>
                <a:lnTo>
                  <a:pt x="705650" y="331951"/>
                </a:lnTo>
                <a:lnTo>
                  <a:pt x="709422" y="325232"/>
                </a:lnTo>
                <a:lnTo>
                  <a:pt x="707605" y="318768"/>
                </a:lnTo>
                <a:lnTo>
                  <a:pt x="701942" y="300648"/>
                </a:lnTo>
                <a:lnTo>
                  <a:pt x="695239" y="282943"/>
                </a:lnTo>
                <a:lnTo>
                  <a:pt x="687521" y="265717"/>
                </a:lnTo>
                <a:lnTo>
                  <a:pt x="683381" y="257783"/>
                </a:lnTo>
                <a:lnTo>
                  <a:pt x="656374" y="257783"/>
                </a:lnTo>
                <a:lnTo>
                  <a:pt x="645220" y="253495"/>
                </a:lnTo>
                <a:lnTo>
                  <a:pt x="634001" y="249629"/>
                </a:lnTo>
                <a:lnTo>
                  <a:pt x="622732" y="246192"/>
                </a:lnTo>
                <a:lnTo>
                  <a:pt x="611378" y="243178"/>
                </a:lnTo>
                <a:lnTo>
                  <a:pt x="604939" y="241539"/>
                </a:lnTo>
                <a:close/>
              </a:path>
              <a:path w="951230" h="923925" extrusionOk="0">
                <a:moveTo>
                  <a:pt x="668121" y="241095"/>
                </a:moveTo>
                <a:lnTo>
                  <a:pt x="657415" y="247102"/>
                </a:lnTo>
                <a:lnTo>
                  <a:pt x="655154" y="252639"/>
                </a:lnTo>
                <a:lnTo>
                  <a:pt x="656374" y="257783"/>
                </a:lnTo>
                <a:lnTo>
                  <a:pt x="683381" y="257783"/>
                </a:lnTo>
                <a:lnTo>
                  <a:pt x="678815" y="249032"/>
                </a:lnTo>
                <a:lnTo>
                  <a:pt x="675538" y="243178"/>
                </a:lnTo>
                <a:lnTo>
                  <a:pt x="668121" y="241095"/>
                </a:lnTo>
                <a:close/>
              </a:path>
              <a:path w="951230" h="923925" extrusionOk="0">
                <a:moveTo>
                  <a:pt x="396163" y="265352"/>
                </a:moveTo>
                <a:lnTo>
                  <a:pt x="352715" y="288883"/>
                </a:lnTo>
                <a:lnTo>
                  <a:pt x="321386" y="315504"/>
                </a:lnTo>
                <a:lnTo>
                  <a:pt x="321449" y="323213"/>
                </a:lnTo>
                <a:lnTo>
                  <a:pt x="328612" y="330223"/>
                </a:lnTo>
                <a:lnTo>
                  <a:pt x="331685" y="331392"/>
                </a:lnTo>
                <a:lnTo>
                  <a:pt x="337908" y="331392"/>
                </a:lnTo>
                <a:lnTo>
                  <a:pt x="341058" y="330173"/>
                </a:lnTo>
                <a:lnTo>
                  <a:pt x="347040" y="324077"/>
                </a:lnTo>
                <a:lnTo>
                  <a:pt x="350735" y="320495"/>
                </a:lnTo>
                <a:lnTo>
                  <a:pt x="400558" y="290180"/>
                </a:lnTo>
                <a:lnTo>
                  <a:pt x="406615" y="287285"/>
                </a:lnTo>
                <a:lnTo>
                  <a:pt x="409194" y="280033"/>
                </a:lnTo>
                <a:lnTo>
                  <a:pt x="403428" y="267904"/>
                </a:lnTo>
                <a:lnTo>
                  <a:pt x="396163" y="265352"/>
                </a:lnTo>
                <a:close/>
              </a:path>
              <a:path w="951230" h="923925" extrusionOk="0">
                <a:moveTo>
                  <a:pt x="542988" y="234110"/>
                </a:moveTo>
                <a:lnTo>
                  <a:pt x="536257" y="234110"/>
                </a:lnTo>
                <a:lnTo>
                  <a:pt x="517538" y="234702"/>
                </a:lnTo>
                <a:lnTo>
                  <a:pt x="461213" y="243101"/>
                </a:lnTo>
                <a:lnTo>
                  <a:pt x="450634" y="251191"/>
                </a:lnTo>
                <a:lnTo>
                  <a:pt x="453517" y="263320"/>
                </a:lnTo>
                <a:lnTo>
                  <a:pt x="458495" y="267079"/>
                </a:lnTo>
                <a:lnTo>
                  <a:pt x="464934" y="267079"/>
                </a:lnTo>
                <a:lnTo>
                  <a:pt x="465874" y="266977"/>
                </a:lnTo>
                <a:lnTo>
                  <a:pt x="466826" y="266749"/>
                </a:lnTo>
                <a:lnTo>
                  <a:pt x="484187" y="263140"/>
                </a:lnTo>
                <a:lnTo>
                  <a:pt x="501596" y="260546"/>
                </a:lnTo>
                <a:lnTo>
                  <a:pt x="518990" y="258975"/>
                </a:lnTo>
                <a:lnTo>
                  <a:pt x="536308" y="258430"/>
                </a:lnTo>
                <a:lnTo>
                  <a:pt x="543026" y="258418"/>
                </a:lnTo>
                <a:lnTo>
                  <a:pt x="548462" y="252969"/>
                </a:lnTo>
                <a:lnTo>
                  <a:pt x="548436" y="239533"/>
                </a:lnTo>
                <a:lnTo>
                  <a:pt x="542988" y="234110"/>
                </a:lnTo>
                <a:close/>
              </a:path>
              <a:path w="951230" h="923925" extrusionOk="0">
                <a:moveTo>
                  <a:pt x="573290" y="133818"/>
                </a:moveTo>
                <a:lnTo>
                  <a:pt x="565683" y="134948"/>
                </a:lnTo>
                <a:lnTo>
                  <a:pt x="557682" y="145705"/>
                </a:lnTo>
                <a:lnTo>
                  <a:pt x="558800" y="153325"/>
                </a:lnTo>
                <a:lnTo>
                  <a:pt x="564184" y="157326"/>
                </a:lnTo>
                <a:lnTo>
                  <a:pt x="578478" y="168453"/>
                </a:lnTo>
                <a:lnTo>
                  <a:pt x="592008" y="180032"/>
                </a:lnTo>
                <a:lnTo>
                  <a:pt x="604727" y="192017"/>
                </a:lnTo>
                <a:lnTo>
                  <a:pt x="616585" y="204366"/>
                </a:lnTo>
                <a:lnTo>
                  <a:pt x="618985" y="207008"/>
                </a:lnTo>
                <a:lnTo>
                  <a:pt x="622274" y="208329"/>
                </a:lnTo>
                <a:lnTo>
                  <a:pt x="628497" y="208329"/>
                </a:lnTo>
                <a:lnTo>
                  <a:pt x="631431" y="207287"/>
                </a:lnTo>
                <a:lnTo>
                  <a:pt x="638721" y="200645"/>
                </a:lnTo>
                <a:lnTo>
                  <a:pt x="639076" y="192949"/>
                </a:lnTo>
                <a:lnTo>
                  <a:pt x="634555" y="187983"/>
                </a:lnTo>
                <a:lnTo>
                  <a:pt x="621888" y="174789"/>
                </a:lnTo>
                <a:lnTo>
                  <a:pt x="608322" y="161999"/>
                </a:lnTo>
                <a:lnTo>
                  <a:pt x="593905" y="149657"/>
                </a:lnTo>
                <a:lnTo>
                  <a:pt x="578688" y="137806"/>
                </a:lnTo>
                <a:lnTo>
                  <a:pt x="573290" y="133818"/>
                </a:lnTo>
                <a:close/>
              </a:path>
              <a:path w="951230" h="923925" extrusionOk="0">
                <a:moveTo>
                  <a:pt x="441426" y="64933"/>
                </a:moveTo>
                <a:lnTo>
                  <a:pt x="434365" y="68019"/>
                </a:lnTo>
                <a:lnTo>
                  <a:pt x="429501" y="80541"/>
                </a:lnTo>
                <a:lnTo>
                  <a:pt x="432600" y="87577"/>
                </a:lnTo>
                <a:lnTo>
                  <a:pt x="438873" y="90016"/>
                </a:lnTo>
                <a:lnTo>
                  <a:pt x="455973" y="96922"/>
                </a:lnTo>
                <a:lnTo>
                  <a:pt x="472563" y="104173"/>
                </a:lnTo>
                <a:lnTo>
                  <a:pt x="488587" y="111743"/>
                </a:lnTo>
                <a:lnTo>
                  <a:pt x="503986" y="119607"/>
                </a:lnTo>
                <a:lnTo>
                  <a:pt x="505802" y="120572"/>
                </a:lnTo>
                <a:lnTo>
                  <a:pt x="507758" y="121016"/>
                </a:lnTo>
                <a:lnTo>
                  <a:pt x="514032" y="121016"/>
                </a:lnTo>
                <a:lnTo>
                  <a:pt x="518236" y="118667"/>
                </a:lnTo>
                <a:lnTo>
                  <a:pt x="523570" y="108621"/>
                </a:lnTo>
                <a:lnTo>
                  <a:pt x="521309" y="101255"/>
                </a:lnTo>
                <a:lnTo>
                  <a:pt x="482673" y="82054"/>
                </a:lnTo>
                <a:lnTo>
                  <a:pt x="447662" y="67333"/>
                </a:lnTo>
                <a:lnTo>
                  <a:pt x="441426" y="64933"/>
                </a:lnTo>
                <a:close/>
              </a:path>
              <a:path w="951230" h="923925" extrusionOk="0">
                <a:moveTo>
                  <a:pt x="298970" y="24966"/>
                </a:moveTo>
                <a:lnTo>
                  <a:pt x="292582" y="29144"/>
                </a:lnTo>
                <a:lnTo>
                  <a:pt x="289852" y="42289"/>
                </a:lnTo>
                <a:lnTo>
                  <a:pt x="294081" y="48715"/>
                </a:lnTo>
                <a:lnTo>
                  <a:pt x="318625" y="53971"/>
                </a:lnTo>
                <a:lnTo>
                  <a:pt x="336322" y="58127"/>
                </a:lnTo>
                <a:lnTo>
                  <a:pt x="353689" y="62544"/>
                </a:lnTo>
                <a:lnTo>
                  <a:pt x="371779" y="67511"/>
                </a:lnTo>
                <a:lnTo>
                  <a:pt x="372910" y="67676"/>
                </a:lnTo>
                <a:lnTo>
                  <a:pt x="379310" y="67676"/>
                </a:lnTo>
                <a:lnTo>
                  <a:pt x="384175" y="64196"/>
                </a:lnTo>
                <a:lnTo>
                  <a:pt x="387540" y="52385"/>
                </a:lnTo>
                <a:lnTo>
                  <a:pt x="383794" y="45654"/>
                </a:lnTo>
                <a:lnTo>
                  <a:pt x="342126" y="34510"/>
                </a:lnTo>
                <a:lnTo>
                  <a:pt x="305587" y="26274"/>
                </a:lnTo>
                <a:lnTo>
                  <a:pt x="298970" y="24966"/>
                </a:lnTo>
                <a:close/>
              </a:path>
              <a:path w="951230" h="923925" extrusionOk="0">
                <a:moveTo>
                  <a:pt x="152882" y="4608"/>
                </a:moveTo>
                <a:lnTo>
                  <a:pt x="147002" y="9625"/>
                </a:lnTo>
                <a:lnTo>
                  <a:pt x="145846" y="23010"/>
                </a:lnTo>
                <a:lnTo>
                  <a:pt x="150787" y="28890"/>
                </a:lnTo>
                <a:lnTo>
                  <a:pt x="175724" y="31186"/>
                </a:lnTo>
                <a:lnTo>
                  <a:pt x="193838" y="33132"/>
                </a:lnTo>
                <a:lnTo>
                  <a:pt x="211759" y="35307"/>
                </a:lnTo>
                <a:lnTo>
                  <a:pt x="230009" y="37780"/>
                </a:lnTo>
                <a:lnTo>
                  <a:pt x="230581" y="37819"/>
                </a:lnTo>
                <a:lnTo>
                  <a:pt x="237109" y="37819"/>
                </a:lnTo>
                <a:lnTo>
                  <a:pt x="242316" y="33450"/>
                </a:lnTo>
                <a:lnTo>
                  <a:pt x="244132" y="20737"/>
                </a:lnTo>
                <a:lnTo>
                  <a:pt x="239509" y="14578"/>
                </a:lnTo>
                <a:lnTo>
                  <a:pt x="214868" y="11190"/>
                </a:lnTo>
                <a:lnTo>
                  <a:pt x="196613" y="8978"/>
                </a:lnTo>
                <a:lnTo>
                  <a:pt x="178165" y="6997"/>
                </a:lnTo>
                <a:lnTo>
                  <a:pt x="152882" y="4608"/>
                </a:lnTo>
                <a:close/>
              </a:path>
              <a:path w="951230" h="923925" extrusionOk="0">
                <a:moveTo>
                  <a:pt x="31826" y="0"/>
                </a:moveTo>
                <a:lnTo>
                  <a:pt x="17066" y="258"/>
                </a:lnTo>
                <a:lnTo>
                  <a:pt x="11912" y="430"/>
                </a:lnTo>
                <a:lnTo>
                  <a:pt x="5194" y="735"/>
                </a:lnTo>
                <a:lnTo>
                  <a:pt x="0" y="6399"/>
                </a:lnTo>
                <a:lnTo>
                  <a:pt x="596" y="19835"/>
                </a:lnTo>
                <a:lnTo>
                  <a:pt x="6210" y="25195"/>
                </a:lnTo>
                <a:lnTo>
                  <a:pt x="12979" y="24725"/>
                </a:lnTo>
                <a:lnTo>
                  <a:pt x="18148" y="24553"/>
                </a:lnTo>
                <a:lnTo>
                  <a:pt x="32602" y="24314"/>
                </a:lnTo>
                <a:lnTo>
                  <a:pt x="92847" y="24314"/>
                </a:lnTo>
                <a:lnTo>
                  <a:pt x="97447" y="19899"/>
                </a:lnTo>
                <a:lnTo>
                  <a:pt x="97917" y="6615"/>
                </a:lnTo>
                <a:lnTo>
                  <a:pt x="92659" y="989"/>
                </a:lnTo>
                <a:lnTo>
                  <a:pt x="85953" y="760"/>
                </a:lnTo>
                <a:lnTo>
                  <a:pt x="55139" y="39"/>
                </a:lnTo>
                <a:lnTo>
                  <a:pt x="31826" y="0"/>
                </a:lnTo>
                <a:close/>
              </a:path>
              <a:path w="951230" h="923925" extrusionOk="0">
                <a:moveTo>
                  <a:pt x="92847" y="24314"/>
                </a:moveTo>
                <a:lnTo>
                  <a:pt x="32602" y="24314"/>
                </a:lnTo>
                <a:lnTo>
                  <a:pt x="55279" y="24362"/>
                </a:lnTo>
                <a:lnTo>
                  <a:pt x="85534" y="25068"/>
                </a:lnTo>
                <a:lnTo>
                  <a:pt x="92062" y="25068"/>
                </a:lnTo>
                <a:lnTo>
                  <a:pt x="92847" y="24314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2" name="Google Shape;62;p7"/>
          <p:cNvSpPr/>
          <p:nvPr/>
        </p:nvSpPr>
        <p:spPr>
          <a:xfrm>
            <a:off x="3107969" y="1321040"/>
            <a:ext cx="542925" cy="412115"/>
          </a:xfrm>
          <a:custGeom>
            <a:avLst/>
            <a:gdLst/>
            <a:ahLst/>
            <a:cxnLst/>
            <a:rect l="l" t="t" r="r" b="b"/>
            <a:pathLst>
              <a:path w="542925" h="412114" extrusionOk="0">
                <a:moveTo>
                  <a:pt x="536330" y="238633"/>
                </a:moveTo>
                <a:lnTo>
                  <a:pt x="512000" y="238633"/>
                </a:lnTo>
                <a:lnTo>
                  <a:pt x="518033" y="400265"/>
                </a:lnTo>
                <a:lnTo>
                  <a:pt x="518261" y="406831"/>
                </a:lnTo>
                <a:lnTo>
                  <a:pt x="523659" y="411975"/>
                </a:lnTo>
                <a:lnTo>
                  <a:pt x="530618" y="411975"/>
                </a:lnTo>
                <a:lnTo>
                  <a:pt x="537337" y="411708"/>
                </a:lnTo>
                <a:lnTo>
                  <a:pt x="542569" y="406069"/>
                </a:lnTo>
                <a:lnTo>
                  <a:pt x="536330" y="238633"/>
                </a:lnTo>
                <a:close/>
              </a:path>
              <a:path w="542925" h="412114" extrusionOk="0">
                <a:moveTo>
                  <a:pt x="372843" y="133743"/>
                </a:moveTo>
                <a:lnTo>
                  <a:pt x="348526" y="133743"/>
                </a:lnTo>
                <a:lnTo>
                  <a:pt x="348145" y="309613"/>
                </a:lnTo>
                <a:lnTo>
                  <a:pt x="350380" y="313575"/>
                </a:lnTo>
                <a:lnTo>
                  <a:pt x="357708" y="317995"/>
                </a:lnTo>
                <a:lnTo>
                  <a:pt x="362254" y="318109"/>
                </a:lnTo>
                <a:lnTo>
                  <a:pt x="424397" y="285127"/>
                </a:lnTo>
                <a:lnTo>
                  <a:pt x="372516" y="285127"/>
                </a:lnTo>
                <a:lnTo>
                  <a:pt x="372843" y="133743"/>
                </a:lnTo>
                <a:close/>
              </a:path>
              <a:path w="542925" h="412114" extrusionOk="0">
                <a:moveTo>
                  <a:pt x="521423" y="206108"/>
                </a:moveTo>
                <a:lnTo>
                  <a:pt x="372516" y="285127"/>
                </a:lnTo>
                <a:lnTo>
                  <a:pt x="424397" y="285127"/>
                </a:lnTo>
                <a:lnTo>
                  <a:pt x="512000" y="238633"/>
                </a:lnTo>
                <a:lnTo>
                  <a:pt x="536330" y="238633"/>
                </a:lnTo>
                <a:lnTo>
                  <a:pt x="535419" y="214172"/>
                </a:lnTo>
                <a:lnTo>
                  <a:pt x="533133" y="210362"/>
                </a:lnTo>
                <a:lnTo>
                  <a:pt x="525881" y="206171"/>
                </a:lnTo>
                <a:lnTo>
                  <a:pt x="521423" y="206108"/>
                </a:lnTo>
                <a:close/>
              </a:path>
              <a:path w="542925" h="412114" extrusionOk="0">
                <a:moveTo>
                  <a:pt x="182745" y="32753"/>
                </a:moveTo>
                <a:lnTo>
                  <a:pt x="158369" y="32753"/>
                </a:lnTo>
                <a:lnTo>
                  <a:pt x="170764" y="214744"/>
                </a:lnTo>
                <a:lnTo>
                  <a:pt x="173139" y="218440"/>
                </a:lnTo>
                <a:lnTo>
                  <a:pt x="180390" y="222427"/>
                </a:lnTo>
                <a:lnTo>
                  <a:pt x="184785" y="222453"/>
                </a:lnTo>
                <a:lnTo>
                  <a:pt x="244514" y="190093"/>
                </a:lnTo>
                <a:lnTo>
                  <a:pt x="193459" y="190093"/>
                </a:lnTo>
                <a:lnTo>
                  <a:pt x="182745" y="32753"/>
                </a:lnTo>
                <a:close/>
              </a:path>
              <a:path w="542925" h="412114" extrusionOk="0">
                <a:moveTo>
                  <a:pt x="358724" y="100584"/>
                </a:moveTo>
                <a:lnTo>
                  <a:pt x="193459" y="190093"/>
                </a:lnTo>
                <a:lnTo>
                  <a:pt x="244514" y="190093"/>
                </a:lnTo>
                <a:lnTo>
                  <a:pt x="348526" y="133743"/>
                </a:lnTo>
                <a:lnTo>
                  <a:pt x="372843" y="133743"/>
                </a:lnTo>
                <a:lnTo>
                  <a:pt x="372897" y="109054"/>
                </a:lnTo>
                <a:lnTo>
                  <a:pt x="370649" y="105079"/>
                </a:lnTo>
                <a:lnTo>
                  <a:pt x="363296" y="100685"/>
                </a:lnTo>
                <a:lnTo>
                  <a:pt x="358724" y="100584"/>
                </a:lnTo>
                <a:close/>
              </a:path>
              <a:path w="542925" h="412114" extrusionOk="0">
                <a:moveTo>
                  <a:pt x="171284" y="0"/>
                </a:moveTo>
                <a:lnTo>
                  <a:pt x="166865" y="25"/>
                </a:lnTo>
                <a:lnTo>
                  <a:pt x="2070" y="93091"/>
                </a:lnTo>
                <a:lnTo>
                  <a:pt x="0" y="100507"/>
                </a:lnTo>
                <a:lnTo>
                  <a:pt x="6616" y="112204"/>
                </a:lnTo>
                <a:lnTo>
                  <a:pt x="13982" y="114287"/>
                </a:lnTo>
                <a:lnTo>
                  <a:pt x="158369" y="32753"/>
                </a:lnTo>
                <a:lnTo>
                  <a:pt x="182745" y="32753"/>
                </a:lnTo>
                <a:lnTo>
                  <a:pt x="181038" y="7683"/>
                </a:lnTo>
                <a:lnTo>
                  <a:pt x="178625" y="3962"/>
                </a:lnTo>
                <a:lnTo>
                  <a:pt x="174967" y="1968"/>
                </a:lnTo>
                <a:lnTo>
                  <a:pt x="171284" y="0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3" name="Google Shape;63;p7"/>
          <p:cNvSpPr/>
          <p:nvPr/>
        </p:nvSpPr>
        <p:spPr>
          <a:xfrm>
            <a:off x="1888181" y="983461"/>
            <a:ext cx="420370" cy="414655"/>
          </a:xfrm>
          <a:custGeom>
            <a:avLst/>
            <a:gdLst/>
            <a:ahLst/>
            <a:cxnLst/>
            <a:rect l="l" t="t" r="r" b="b"/>
            <a:pathLst>
              <a:path w="420369" h="414655" extrusionOk="0">
                <a:moveTo>
                  <a:pt x="106806" y="0"/>
                </a:moveTo>
                <a:lnTo>
                  <a:pt x="108795" y="32727"/>
                </a:lnTo>
                <a:lnTo>
                  <a:pt x="110532" y="61975"/>
                </a:lnTo>
                <a:lnTo>
                  <a:pt x="112498" y="91961"/>
                </a:lnTo>
                <a:lnTo>
                  <a:pt x="114858" y="121627"/>
                </a:lnTo>
                <a:lnTo>
                  <a:pt x="115110" y="134322"/>
                </a:lnTo>
                <a:lnTo>
                  <a:pt x="112795" y="145421"/>
                </a:lnTo>
                <a:lnTo>
                  <a:pt x="106936" y="154910"/>
                </a:lnTo>
                <a:lnTo>
                  <a:pt x="96558" y="162775"/>
                </a:lnTo>
                <a:lnTo>
                  <a:pt x="89550" y="167203"/>
                </a:lnTo>
                <a:lnTo>
                  <a:pt x="82923" y="172334"/>
                </a:lnTo>
                <a:lnTo>
                  <a:pt x="76464" y="177772"/>
                </a:lnTo>
                <a:lnTo>
                  <a:pt x="69964" y="183121"/>
                </a:lnTo>
                <a:lnTo>
                  <a:pt x="0" y="238086"/>
                </a:lnTo>
                <a:lnTo>
                  <a:pt x="6997" y="240322"/>
                </a:lnTo>
                <a:lnTo>
                  <a:pt x="11417" y="241973"/>
                </a:lnTo>
                <a:lnTo>
                  <a:pt x="100488" y="265226"/>
                </a:lnTo>
                <a:lnTo>
                  <a:pt x="139382" y="274586"/>
                </a:lnTo>
                <a:lnTo>
                  <a:pt x="144043" y="279666"/>
                </a:lnTo>
                <a:lnTo>
                  <a:pt x="147647" y="289890"/>
                </a:lnTo>
                <a:lnTo>
                  <a:pt x="158392" y="320040"/>
                </a:lnTo>
                <a:lnTo>
                  <a:pt x="169605" y="350997"/>
                </a:lnTo>
                <a:lnTo>
                  <a:pt x="192760" y="414464"/>
                </a:lnTo>
                <a:lnTo>
                  <a:pt x="196926" y="408266"/>
                </a:lnTo>
                <a:lnTo>
                  <a:pt x="199910" y="404037"/>
                </a:lnTo>
                <a:lnTo>
                  <a:pt x="202691" y="399668"/>
                </a:lnTo>
                <a:lnTo>
                  <a:pt x="234153" y="350591"/>
                </a:lnTo>
                <a:lnTo>
                  <a:pt x="249783" y="325986"/>
                </a:lnTo>
                <a:lnTo>
                  <a:pt x="265214" y="301256"/>
                </a:lnTo>
                <a:lnTo>
                  <a:pt x="270459" y="292760"/>
                </a:lnTo>
                <a:lnTo>
                  <a:pt x="276263" y="289890"/>
                </a:lnTo>
                <a:lnTo>
                  <a:pt x="420141" y="284632"/>
                </a:lnTo>
                <a:lnTo>
                  <a:pt x="403414" y="263776"/>
                </a:lnTo>
                <a:lnTo>
                  <a:pt x="387405" y="243544"/>
                </a:lnTo>
                <a:lnTo>
                  <a:pt x="371394" y="224203"/>
                </a:lnTo>
                <a:lnTo>
                  <a:pt x="354660" y="206019"/>
                </a:lnTo>
                <a:lnTo>
                  <a:pt x="340290" y="188241"/>
                </a:lnTo>
                <a:lnTo>
                  <a:pt x="332579" y="169887"/>
                </a:lnTo>
                <a:lnTo>
                  <a:pt x="331762" y="149990"/>
                </a:lnTo>
                <a:lnTo>
                  <a:pt x="338073" y="127584"/>
                </a:lnTo>
                <a:lnTo>
                  <a:pt x="346529" y="104231"/>
                </a:lnTo>
                <a:lnTo>
                  <a:pt x="353592" y="79673"/>
                </a:lnTo>
                <a:lnTo>
                  <a:pt x="229620" y="79673"/>
                </a:lnTo>
                <a:lnTo>
                  <a:pt x="222368" y="77648"/>
                </a:lnTo>
                <a:lnTo>
                  <a:pt x="214998" y="73126"/>
                </a:lnTo>
                <a:lnTo>
                  <a:pt x="203544" y="64744"/>
                </a:lnTo>
                <a:lnTo>
                  <a:pt x="191801" y="56740"/>
                </a:lnTo>
                <a:lnTo>
                  <a:pt x="168071" y="41059"/>
                </a:lnTo>
                <a:lnTo>
                  <a:pt x="106806" y="0"/>
                </a:lnTo>
                <a:close/>
              </a:path>
              <a:path w="420369" h="414655" extrusionOk="0">
                <a:moveTo>
                  <a:pt x="366674" y="29768"/>
                </a:moveTo>
                <a:lnTo>
                  <a:pt x="360324" y="31737"/>
                </a:lnTo>
                <a:lnTo>
                  <a:pt x="356247" y="32727"/>
                </a:lnTo>
                <a:lnTo>
                  <a:pt x="298762" y="55164"/>
                </a:lnTo>
                <a:lnTo>
                  <a:pt x="272078" y="65762"/>
                </a:lnTo>
                <a:lnTo>
                  <a:pt x="245490" y="76695"/>
                </a:lnTo>
                <a:lnTo>
                  <a:pt x="237185" y="79316"/>
                </a:lnTo>
                <a:lnTo>
                  <a:pt x="229620" y="79673"/>
                </a:lnTo>
                <a:lnTo>
                  <a:pt x="353592" y="79673"/>
                </a:lnTo>
                <a:lnTo>
                  <a:pt x="359909" y="55149"/>
                </a:lnTo>
                <a:lnTo>
                  <a:pt x="366674" y="29768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4" name="Google Shape;64;p7"/>
          <p:cNvSpPr/>
          <p:nvPr/>
        </p:nvSpPr>
        <p:spPr>
          <a:xfrm>
            <a:off x="0" y="800836"/>
            <a:ext cx="402590" cy="199390"/>
          </a:xfrm>
          <a:custGeom>
            <a:avLst/>
            <a:gdLst/>
            <a:ahLst/>
            <a:cxnLst/>
            <a:rect l="l" t="t" r="r" b="b"/>
            <a:pathLst>
              <a:path w="402590" h="199390" extrusionOk="0">
                <a:moveTo>
                  <a:pt x="242535" y="36154"/>
                </a:moveTo>
                <a:lnTo>
                  <a:pt x="66112" y="36154"/>
                </a:lnTo>
                <a:lnTo>
                  <a:pt x="117119" y="37900"/>
                </a:lnTo>
                <a:lnTo>
                  <a:pt x="166784" y="46963"/>
                </a:lnTo>
                <a:lnTo>
                  <a:pt x="214371" y="63030"/>
                </a:lnTo>
                <a:lnTo>
                  <a:pt x="259143" y="85792"/>
                </a:lnTo>
                <a:lnTo>
                  <a:pt x="300363" y="114939"/>
                </a:lnTo>
                <a:lnTo>
                  <a:pt x="337294" y="150160"/>
                </a:lnTo>
                <a:lnTo>
                  <a:pt x="369199" y="191144"/>
                </a:lnTo>
                <a:lnTo>
                  <a:pt x="374321" y="196255"/>
                </a:lnTo>
                <a:lnTo>
                  <a:pt x="380786" y="198907"/>
                </a:lnTo>
                <a:lnTo>
                  <a:pt x="387781" y="198945"/>
                </a:lnTo>
                <a:lnTo>
                  <a:pt x="394497" y="196212"/>
                </a:lnTo>
                <a:lnTo>
                  <a:pt x="399609" y="191082"/>
                </a:lnTo>
                <a:lnTo>
                  <a:pt x="402265" y="184617"/>
                </a:lnTo>
                <a:lnTo>
                  <a:pt x="402303" y="177627"/>
                </a:lnTo>
                <a:lnTo>
                  <a:pt x="399564" y="170926"/>
                </a:lnTo>
                <a:lnTo>
                  <a:pt x="368520" y="130370"/>
                </a:lnTo>
                <a:lnTo>
                  <a:pt x="333014" y="94816"/>
                </a:lnTo>
                <a:lnTo>
                  <a:pt x="293620" y="64503"/>
                </a:lnTo>
                <a:lnTo>
                  <a:pt x="250910" y="39674"/>
                </a:lnTo>
                <a:lnTo>
                  <a:pt x="242535" y="36154"/>
                </a:lnTo>
                <a:close/>
              </a:path>
              <a:path w="402590" h="199390" extrusionOk="0">
                <a:moveTo>
                  <a:pt x="58389" y="0"/>
                </a:moveTo>
                <a:lnTo>
                  <a:pt x="7706" y="6194"/>
                </a:lnTo>
                <a:lnTo>
                  <a:pt x="0" y="8166"/>
                </a:lnTo>
                <a:lnTo>
                  <a:pt x="0" y="45850"/>
                </a:lnTo>
                <a:lnTo>
                  <a:pt x="14500" y="42034"/>
                </a:lnTo>
                <a:lnTo>
                  <a:pt x="66112" y="36154"/>
                </a:lnTo>
                <a:lnTo>
                  <a:pt x="242535" y="36154"/>
                </a:lnTo>
                <a:lnTo>
                  <a:pt x="205458" y="20569"/>
                </a:lnTo>
                <a:lnTo>
                  <a:pt x="157838" y="7427"/>
                </a:lnTo>
                <a:lnTo>
                  <a:pt x="108624" y="491"/>
                </a:lnTo>
                <a:lnTo>
                  <a:pt x="58389" y="0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5" name="Google Shape;65;p7"/>
          <p:cNvSpPr/>
          <p:nvPr/>
        </p:nvSpPr>
        <p:spPr>
          <a:xfrm>
            <a:off x="0" y="974321"/>
            <a:ext cx="256540" cy="91440"/>
          </a:xfrm>
          <a:custGeom>
            <a:avLst/>
            <a:gdLst/>
            <a:ahLst/>
            <a:cxnLst/>
            <a:rect l="l" t="t" r="r" b="b"/>
            <a:pathLst>
              <a:path w="256540" h="91440" extrusionOk="0">
                <a:moveTo>
                  <a:pt x="216221" y="36402"/>
                </a:moveTo>
                <a:lnTo>
                  <a:pt x="89106" y="36402"/>
                </a:lnTo>
                <a:lnTo>
                  <a:pt x="137312" y="42671"/>
                </a:lnTo>
                <a:lnTo>
                  <a:pt x="183705" y="59668"/>
                </a:lnTo>
                <a:lnTo>
                  <a:pt x="226664" y="86999"/>
                </a:lnTo>
                <a:lnTo>
                  <a:pt x="233113" y="90306"/>
                </a:lnTo>
                <a:lnTo>
                  <a:pt x="240083" y="90858"/>
                </a:lnTo>
                <a:lnTo>
                  <a:pt x="246750" y="88751"/>
                </a:lnTo>
                <a:lnTo>
                  <a:pt x="252293" y="84078"/>
                </a:lnTo>
                <a:lnTo>
                  <a:pt x="255585" y="77629"/>
                </a:lnTo>
                <a:lnTo>
                  <a:pt x="256133" y="70661"/>
                </a:lnTo>
                <a:lnTo>
                  <a:pt x="254030" y="63997"/>
                </a:lnTo>
                <a:lnTo>
                  <a:pt x="249372" y="58462"/>
                </a:lnTo>
                <a:lnTo>
                  <a:pt x="216221" y="36402"/>
                </a:lnTo>
                <a:close/>
              </a:path>
              <a:path w="256540" h="91440" extrusionOk="0">
                <a:moveTo>
                  <a:pt x="78013" y="0"/>
                </a:moveTo>
                <a:lnTo>
                  <a:pt x="32862" y="5630"/>
                </a:lnTo>
                <a:lnTo>
                  <a:pt x="0" y="16157"/>
                </a:lnTo>
                <a:lnTo>
                  <a:pt x="0" y="55373"/>
                </a:lnTo>
                <a:lnTo>
                  <a:pt x="40711" y="41254"/>
                </a:lnTo>
                <a:lnTo>
                  <a:pt x="89106" y="36402"/>
                </a:lnTo>
                <a:lnTo>
                  <a:pt x="216221" y="36402"/>
                </a:lnTo>
                <a:lnTo>
                  <a:pt x="209859" y="32168"/>
                </a:lnTo>
                <a:lnTo>
                  <a:pt x="167482" y="13503"/>
                </a:lnTo>
                <a:lnTo>
                  <a:pt x="123210" y="2702"/>
                </a:lnTo>
                <a:lnTo>
                  <a:pt x="78013" y="0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6" name="Google Shape;66;p7"/>
          <p:cNvSpPr/>
          <p:nvPr/>
        </p:nvSpPr>
        <p:spPr>
          <a:xfrm>
            <a:off x="2821501" y="97694"/>
            <a:ext cx="420370" cy="414655"/>
          </a:xfrm>
          <a:custGeom>
            <a:avLst/>
            <a:gdLst/>
            <a:ahLst/>
            <a:cxnLst/>
            <a:rect l="l" t="t" r="r" b="b"/>
            <a:pathLst>
              <a:path w="420369" h="414655" extrusionOk="0">
                <a:moveTo>
                  <a:pt x="106806" y="0"/>
                </a:moveTo>
                <a:lnTo>
                  <a:pt x="108795" y="32727"/>
                </a:lnTo>
                <a:lnTo>
                  <a:pt x="110532" y="61975"/>
                </a:lnTo>
                <a:lnTo>
                  <a:pt x="112498" y="91961"/>
                </a:lnTo>
                <a:lnTo>
                  <a:pt x="114858" y="121627"/>
                </a:lnTo>
                <a:lnTo>
                  <a:pt x="115108" y="134322"/>
                </a:lnTo>
                <a:lnTo>
                  <a:pt x="112790" y="145421"/>
                </a:lnTo>
                <a:lnTo>
                  <a:pt x="106931" y="154910"/>
                </a:lnTo>
                <a:lnTo>
                  <a:pt x="96558" y="162775"/>
                </a:lnTo>
                <a:lnTo>
                  <a:pt x="89550" y="167208"/>
                </a:lnTo>
                <a:lnTo>
                  <a:pt x="82923" y="172338"/>
                </a:lnTo>
                <a:lnTo>
                  <a:pt x="76464" y="177774"/>
                </a:lnTo>
                <a:lnTo>
                  <a:pt x="69964" y="183121"/>
                </a:lnTo>
                <a:lnTo>
                  <a:pt x="0" y="238086"/>
                </a:lnTo>
                <a:lnTo>
                  <a:pt x="6997" y="240322"/>
                </a:lnTo>
                <a:lnTo>
                  <a:pt x="11417" y="241973"/>
                </a:lnTo>
                <a:lnTo>
                  <a:pt x="100488" y="265226"/>
                </a:lnTo>
                <a:lnTo>
                  <a:pt x="139382" y="274586"/>
                </a:lnTo>
                <a:lnTo>
                  <a:pt x="144043" y="279666"/>
                </a:lnTo>
                <a:lnTo>
                  <a:pt x="147647" y="289890"/>
                </a:lnTo>
                <a:lnTo>
                  <a:pt x="158392" y="320040"/>
                </a:lnTo>
                <a:lnTo>
                  <a:pt x="169605" y="350997"/>
                </a:lnTo>
                <a:lnTo>
                  <a:pt x="192760" y="414464"/>
                </a:lnTo>
                <a:lnTo>
                  <a:pt x="196926" y="408266"/>
                </a:lnTo>
                <a:lnTo>
                  <a:pt x="199910" y="404037"/>
                </a:lnTo>
                <a:lnTo>
                  <a:pt x="234153" y="350593"/>
                </a:lnTo>
                <a:lnTo>
                  <a:pt x="249783" y="325986"/>
                </a:lnTo>
                <a:lnTo>
                  <a:pt x="265214" y="301256"/>
                </a:lnTo>
                <a:lnTo>
                  <a:pt x="270459" y="292760"/>
                </a:lnTo>
                <a:lnTo>
                  <a:pt x="276263" y="289890"/>
                </a:lnTo>
                <a:lnTo>
                  <a:pt x="420141" y="284632"/>
                </a:lnTo>
                <a:lnTo>
                  <a:pt x="403414" y="263776"/>
                </a:lnTo>
                <a:lnTo>
                  <a:pt x="387405" y="243544"/>
                </a:lnTo>
                <a:lnTo>
                  <a:pt x="371394" y="224203"/>
                </a:lnTo>
                <a:lnTo>
                  <a:pt x="354660" y="206019"/>
                </a:lnTo>
                <a:lnTo>
                  <a:pt x="340290" y="188241"/>
                </a:lnTo>
                <a:lnTo>
                  <a:pt x="332579" y="169887"/>
                </a:lnTo>
                <a:lnTo>
                  <a:pt x="331762" y="149990"/>
                </a:lnTo>
                <a:lnTo>
                  <a:pt x="338073" y="127584"/>
                </a:lnTo>
                <a:lnTo>
                  <a:pt x="346529" y="104231"/>
                </a:lnTo>
                <a:lnTo>
                  <a:pt x="353592" y="79673"/>
                </a:lnTo>
                <a:lnTo>
                  <a:pt x="229620" y="79673"/>
                </a:lnTo>
                <a:lnTo>
                  <a:pt x="222368" y="77648"/>
                </a:lnTo>
                <a:lnTo>
                  <a:pt x="214998" y="73126"/>
                </a:lnTo>
                <a:lnTo>
                  <a:pt x="203544" y="64744"/>
                </a:lnTo>
                <a:lnTo>
                  <a:pt x="191801" y="56740"/>
                </a:lnTo>
                <a:lnTo>
                  <a:pt x="168071" y="41059"/>
                </a:lnTo>
                <a:lnTo>
                  <a:pt x="106806" y="0"/>
                </a:lnTo>
                <a:close/>
              </a:path>
              <a:path w="420369" h="414655" extrusionOk="0">
                <a:moveTo>
                  <a:pt x="366674" y="29768"/>
                </a:moveTo>
                <a:lnTo>
                  <a:pt x="360324" y="31737"/>
                </a:lnTo>
                <a:lnTo>
                  <a:pt x="356247" y="32727"/>
                </a:lnTo>
                <a:lnTo>
                  <a:pt x="298762" y="55164"/>
                </a:lnTo>
                <a:lnTo>
                  <a:pt x="272078" y="65762"/>
                </a:lnTo>
                <a:lnTo>
                  <a:pt x="245490" y="76695"/>
                </a:lnTo>
                <a:lnTo>
                  <a:pt x="237185" y="79316"/>
                </a:lnTo>
                <a:lnTo>
                  <a:pt x="229620" y="79673"/>
                </a:lnTo>
                <a:lnTo>
                  <a:pt x="353592" y="79673"/>
                </a:lnTo>
                <a:lnTo>
                  <a:pt x="359909" y="55149"/>
                </a:lnTo>
                <a:lnTo>
                  <a:pt x="366674" y="29768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7" name="Google Shape;67;p7"/>
          <p:cNvSpPr/>
          <p:nvPr/>
        </p:nvSpPr>
        <p:spPr>
          <a:xfrm>
            <a:off x="3504830" y="2086930"/>
            <a:ext cx="703580" cy="348615"/>
          </a:xfrm>
          <a:custGeom>
            <a:avLst/>
            <a:gdLst/>
            <a:ahLst/>
            <a:cxnLst/>
            <a:rect l="l" t="t" r="r" b="b"/>
            <a:pathLst>
              <a:path w="703579" h="348614" extrusionOk="0">
                <a:moveTo>
                  <a:pt x="359479" y="0"/>
                </a:moveTo>
                <a:lnTo>
                  <a:pt x="308800" y="6198"/>
                </a:lnTo>
                <a:lnTo>
                  <a:pt x="261764" y="18230"/>
                </a:lnTo>
                <a:lnTo>
                  <a:pt x="217301" y="35782"/>
                </a:lnTo>
                <a:lnTo>
                  <a:pt x="175794" y="58458"/>
                </a:lnTo>
                <a:lnTo>
                  <a:pt x="137623" y="85862"/>
                </a:lnTo>
                <a:lnTo>
                  <a:pt x="103170" y="117597"/>
                </a:lnTo>
                <a:lnTo>
                  <a:pt x="72814" y="153268"/>
                </a:lnTo>
                <a:lnTo>
                  <a:pt x="46939" y="192478"/>
                </a:lnTo>
                <a:lnTo>
                  <a:pt x="25924" y="234831"/>
                </a:lnTo>
                <a:lnTo>
                  <a:pt x="10150" y="279930"/>
                </a:lnTo>
                <a:lnTo>
                  <a:pt x="0" y="327381"/>
                </a:lnTo>
                <a:lnTo>
                  <a:pt x="370" y="334611"/>
                </a:lnTo>
                <a:lnTo>
                  <a:pt x="17170" y="348298"/>
                </a:lnTo>
                <a:lnTo>
                  <a:pt x="26936" y="348298"/>
                </a:lnTo>
                <a:lnTo>
                  <a:pt x="34734" y="341795"/>
                </a:lnTo>
                <a:lnTo>
                  <a:pt x="36068" y="332740"/>
                </a:lnTo>
                <a:lnTo>
                  <a:pt x="46602" y="285146"/>
                </a:lnTo>
                <a:lnTo>
                  <a:pt x="63371" y="240227"/>
                </a:lnTo>
                <a:lnTo>
                  <a:pt x="85900" y="198476"/>
                </a:lnTo>
                <a:lnTo>
                  <a:pt x="113719" y="160384"/>
                </a:lnTo>
                <a:lnTo>
                  <a:pt x="146353" y="126444"/>
                </a:lnTo>
                <a:lnTo>
                  <a:pt x="183330" y="97147"/>
                </a:lnTo>
                <a:lnTo>
                  <a:pt x="224178" y="72985"/>
                </a:lnTo>
                <a:lnTo>
                  <a:pt x="268424" y="54451"/>
                </a:lnTo>
                <a:lnTo>
                  <a:pt x="315595" y="42037"/>
                </a:lnTo>
                <a:lnTo>
                  <a:pt x="367192" y="36153"/>
                </a:lnTo>
                <a:lnTo>
                  <a:pt x="543618" y="36153"/>
                </a:lnTo>
                <a:lnTo>
                  <a:pt x="506542" y="20567"/>
                </a:lnTo>
                <a:lnTo>
                  <a:pt x="458923" y="7425"/>
                </a:lnTo>
                <a:lnTo>
                  <a:pt x="409711" y="489"/>
                </a:lnTo>
                <a:lnTo>
                  <a:pt x="359479" y="0"/>
                </a:lnTo>
                <a:close/>
              </a:path>
              <a:path w="703579" h="348614" extrusionOk="0">
                <a:moveTo>
                  <a:pt x="543618" y="36153"/>
                </a:moveTo>
                <a:lnTo>
                  <a:pt x="367192" y="36153"/>
                </a:lnTo>
                <a:lnTo>
                  <a:pt x="418192" y="37897"/>
                </a:lnTo>
                <a:lnTo>
                  <a:pt x="467857" y="46957"/>
                </a:lnTo>
                <a:lnTo>
                  <a:pt x="515448" y="63024"/>
                </a:lnTo>
                <a:lnTo>
                  <a:pt x="560227" y="85787"/>
                </a:lnTo>
                <a:lnTo>
                  <a:pt x="601455" y="114936"/>
                </a:lnTo>
                <a:lnTo>
                  <a:pt x="638394" y="150159"/>
                </a:lnTo>
                <a:lnTo>
                  <a:pt x="670306" y="191148"/>
                </a:lnTo>
                <a:lnTo>
                  <a:pt x="675433" y="196256"/>
                </a:lnTo>
                <a:lnTo>
                  <a:pt x="681904" y="198906"/>
                </a:lnTo>
                <a:lnTo>
                  <a:pt x="688894" y="198943"/>
                </a:lnTo>
                <a:lnTo>
                  <a:pt x="695579" y="196215"/>
                </a:lnTo>
                <a:lnTo>
                  <a:pt x="700699" y="191086"/>
                </a:lnTo>
                <a:lnTo>
                  <a:pt x="703360" y="184620"/>
                </a:lnTo>
                <a:lnTo>
                  <a:pt x="703397" y="177631"/>
                </a:lnTo>
                <a:lnTo>
                  <a:pt x="700646" y="170929"/>
                </a:lnTo>
                <a:lnTo>
                  <a:pt x="669602" y="130373"/>
                </a:lnTo>
                <a:lnTo>
                  <a:pt x="634096" y="94817"/>
                </a:lnTo>
                <a:lnTo>
                  <a:pt x="594701" y="64504"/>
                </a:lnTo>
                <a:lnTo>
                  <a:pt x="551992" y="39673"/>
                </a:lnTo>
                <a:lnTo>
                  <a:pt x="543618" y="36153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8" name="Google Shape;68;p7"/>
          <p:cNvSpPr/>
          <p:nvPr/>
        </p:nvSpPr>
        <p:spPr>
          <a:xfrm>
            <a:off x="3662671" y="2260425"/>
            <a:ext cx="399415" cy="171450"/>
          </a:xfrm>
          <a:custGeom>
            <a:avLst/>
            <a:gdLst/>
            <a:ahLst/>
            <a:cxnLst/>
            <a:rect l="l" t="t" r="r" b="b"/>
            <a:pathLst>
              <a:path w="399414" h="171450" extrusionOk="0">
                <a:moveTo>
                  <a:pt x="221257" y="0"/>
                </a:moveTo>
                <a:lnTo>
                  <a:pt x="176116" y="5629"/>
                </a:lnTo>
                <a:lnTo>
                  <a:pt x="132788" y="19503"/>
                </a:lnTo>
                <a:lnTo>
                  <a:pt x="92921" y="40959"/>
                </a:lnTo>
                <a:lnTo>
                  <a:pt x="57296" y="69373"/>
                </a:lnTo>
                <a:lnTo>
                  <a:pt x="26694" y="104121"/>
                </a:lnTo>
                <a:lnTo>
                  <a:pt x="1898" y="144580"/>
                </a:lnTo>
                <a:lnTo>
                  <a:pt x="0" y="151574"/>
                </a:lnTo>
                <a:lnTo>
                  <a:pt x="894" y="158509"/>
                </a:lnTo>
                <a:lnTo>
                  <a:pt x="4323" y="164600"/>
                </a:lnTo>
                <a:lnTo>
                  <a:pt x="10026" y="169065"/>
                </a:lnTo>
                <a:lnTo>
                  <a:pt x="12642" y="170386"/>
                </a:lnTo>
                <a:lnTo>
                  <a:pt x="15436" y="171009"/>
                </a:lnTo>
                <a:lnTo>
                  <a:pt x="24859" y="171009"/>
                </a:lnTo>
                <a:lnTo>
                  <a:pt x="31298" y="167326"/>
                </a:lnTo>
                <a:lnTo>
                  <a:pt x="34511" y="160950"/>
                </a:lnTo>
                <a:lnTo>
                  <a:pt x="61996" y="118075"/>
                </a:lnTo>
                <a:lnTo>
                  <a:pt x="96943" y="83132"/>
                </a:lnTo>
                <a:lnTo>
                  <a:pt x="138040" y="57175"/>
                </a:lnTo>
                <a:lnTo>
                  <a:pt x="183978" y="41253"/>
                </a:lnTo>
                <a:lnTo>
                  <a:pt x="232342" y="36383"/>
                </a:lnTo>
                <a:lnTo>
                  <a:pt x="359451" y="36383"/>
                </a:lnTo>
                <a:lnTo>
                  <a:pt x="353099" y="32159"/>
                </a:lnTo>
                <a:lnTo>
                  <a:pt x="310721" y="13502"/>
                </a:lnTo>
                <a:lnTo>
                  <a:pt x="266449" y="2703"/>
                </a:lnTo>
                <a:lnTo>
                  <a:pt x="221257" y="0"/>
                </a:lnTo>
                <a:close/>
              </a:path>
              <a:path w="399414" h="171450" extrusionOk="0">
                <a:moveTo>
                  <a:pt x="359451" y="36383"/>
                </a:moveTo>
                <a:lnTo>
                  <a:pt x="232342" y="36383"/>
                </a:lnTo>
                <a:lnTo>
                  <a:pt x="280544" y="42651"/>
                </a:lnTo>
                <a:lnTo>
                  <a:pt x="326947" y="59657"/>
                </a:lnTo>
                <a:lnTo>
                  <a:pt x="369918" y="86998"/>
                </a:lnTo>
                <a:lnTo>
                  <a:pt x="376373" y="90290"/>
                </a:lnTo>
                <a:lnTo>
                  <a:pt x="383341" y="90837"/>
                </a:lnTo>
                <a:lnTo>
                  <a:pt x="390001" y="88730"/>
                </a:lnTo>
                <a:lnTo>
                  <a:pt x="395534" y="84064"/>
                </a:lnTo>
                <a:lnTo>
                  <a:pt x="398834" y="77615"/>
                </a:lnTo>
                <a:lnTo>
                  <a:pt x="399384" y="70645"/>
                </a:lnTo>
                <a:lnTo>
                  <a:pt x="397279" y="63978"/>
                </a:lnTo>
                <a:lnTo>
                  <a:pt x="392613" y="58436"/>
                </a:lnTo>
                <a:lnTo>
                  <a:pt x="359451" y="36383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9" name="Google Shape;69;p7"/>
          <p:cNvSpPr/>
          <p:nvPr/>
        </p:nvSpPr>
        <p:spPr>
          <a:xfrm>
            <a:off x="0" y="2700086"/>
            <a:ext cx="492125" cy="199390"/>
          </a:xfrm>
          <a:custGeom>
            <a:avLst/>
            <a:gdLst/>
            <a:ahLst/>
            <a:cxnLst/>
            <a:rect l="l" t="t" r="r" b="b"/>
            <a:pathLst>
              <a:path w="492125" h="199389" extrusionOk="0">
                <a:moveTo>
                  <a:pt x="332365" y="36161"/>
                </a:moveTo>
                <a:lnTo>
                  <a:pt x="155901" y="36161"/>
                </a:lnTo>
                <a:lnTo>
                  <a:pt x="206905" y="37909"/>
                </a:lnTo>
                <a:lnTo>
                  <a:pt x="256570" y="46970"/>
                </a:lnTo>
                <a:lnTo>
                  <a:pt x="304158" y="63035"/>
                </a:lnTo>
                <a:lnTo>
                  <a:pt x="348933" y="85794"/>
                </a:lnTo>
                <a:lnTo>
                  <a:pt x="390156" y="114938"/>
                </a:lnTo>
                <a:lnTo>
                  <a:pt x="427089" y="150158"/>
                </a:lnTo>
                <a:lnTo>
                  <a:pt x="458995" y="191145"/>
                </a:lnTo>
                <a:lnTo>
                  <a:pt x="464127" y="196255"/>
                </a:lnTo>
                <a:lnTo>
                  <a:pt x="470597" y="198907"/>
                </a:lnTo>
                <a:lnTo>
                  <a:pt x="477590" y="198945"/>
                </a:lnTo>
                <a:lnTo>
                  <a:pt x="484294" y="196212"/>
                </a:lnTo>
                <a:lnTo>
                  <a:pt x="489406" y="191082"/>
                </a:lnTo>
                <a:lnTo>
                  <a:pt x="492061" y="184615"/>
                </a:lnTo>
                <a:lnTo>
                  <a:pt x="492100" y="177622"/>
                </a:lnTo>
                <a:lnTo>
                  <a:pt x="489361" y="170913"/>
                </a:lnTo>
                <a:lnTo>
                  <a:pt x="458318" y="130361"/>
                </a:lnTo>
                <a:lnTo>
                  <a:pt x="422815" y="94810"/>
                </a:lnTo>
                <a:lnTo>
                  <a:pt x="383425" y="64500"/>
                </a:lnTo>
                <a:lnTo>
                  <a:pt x="340719" y="39672"/>
                </a:lnTo>
                <a:lnTo>
                  <a:pt x="332365" y="36161"/>
                </a:lnTo>
                <a:close/>
              </a:path>
              <a:path w="492125" h="199389" extrusionOk="0">
                <a:moveTo>
                  <a:pt x="148195" y="0"/>
                </a:moveTo>
                <a:lnTo>
                  <a:pt x="97502" y="6194"/>
                </a:lnTo>
                <a:lnTo>
                  <a:pt x="50466" y="18227"/>
                </a:lnTo>
                <a:lnTo>
                  <a:pt x="6005" y="35779"/>
                </a:lnTo>
                <a:lnTo>
                  <a:pt x="0" y="39060"/>
                </a:lnTo>
                <a:lnTo>
                  <a:pt x="0" y="80604"/>
                </a:lnTo>
                <a:lnTo>
                  <a:pt x="12886" y="72982"/>
                </a:lnTo>
                <a:lnTo>
                  <a:pt x="57129" y="54448"/>
                </a:lnTo>
                <a:lnTo>
                  <a:pt x="104297" y="42034"/>
                </a:lnTo>
                <a:lnTo>
                  <a:pt x="155901" y="36161"/>
                </a:lnTo>
                <a:lnTo>
                  <a:pt x="332365" y="36161"/>
                </a:lnTo>
                <a:lnTo>
                  <a:pt x="295270" y="20568"/>
                </a:lnTo>
                <a:lnTo>
                  <a:pt x="247652" y="7427"/>
                </a:lnTo>
                <a:lnTo>
                  <a:pt x="198436" y="491"/>
                </a:lnTo>
                <a:lnTo>
                  <a:pt x="148195" y="0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0" name="Google Shape;70;p7"/>
          <p:cNvSpPr/>
          <p:nvPr/>
        </p:nvSpPr>
        <p:spPr>
          <a:xfrm>
            <a:off x="0" y="2873577"/>
            <a:ext cx="346075" cy="131445"/>
          </a:xfrm>
          <a:custGeom>
            <a:avLst/>
            <a:gdLst/>
            <a:ahLst/>
            <a:cxnLst/>
            <a:rect l="l" t="t" r="r" b="b"/>
            <a:pathLst>
              <a:path w="346075" h="131444" extrusionOk="0">
                <a:moveTo>
                  <a:pt x="167812" y="0"/>
                </a:moveTo>
                <a:lnTo>
                  <a:pt x="122673" y="5635"/>
                </a:lnTo>
                <a:lnTo>
                  <a:pt x="79338" y="19509"/>
                </a:lnTo>
                <a:lnTo>
                  <a:pt x="39467" y="40965"/>
                </a:lnTo>
                <a:lnTo>
                  <a:pt x="3840" y="69379"/>
                </a:lnTo>
                <a:lnTo>
                  <a:pt x="0" y="73740"/>
                </a:lnTo>
                <a:lnTo>
                  <a:pt x="0" y="131409"/>
                </a:lnTo>
                <a:lnTo>
                  <a:pt x="8545" y="118081"/>
                </a:lnTo>
                <a:lnTo>
                  <a:pt x="43491" y="83137"/>
                </a:lnTo>
                <a:lnTo>
                  <a:pt x="84586" y="57175"/>
                </a:lnTo>
                <a:lnTo>
                  <a:pt x="130521" y="41246"/>
                </a:lnTo>
                <a:lnTo>
                  <a:pt x="178898" y="36378"/>
                </a:lnTo>
                <a:lnTo>
                  <a:pt x="305995" y="36378"/>
                </a:lnTo>
                <a:lnTo>
                  <a:pt x="299651" y="32159"/>
                </a:lnTo>
                <a:lnTo>
                  <a:pt x="257271" y="13499"/>
                </a:lnTo>
                <a:lnTo>
                  <a:pt x="213002" y="2700"/>
                </a:lnTo>
                <a:lnTo>
                  <a:pt x="167812" y="0"/>
                </a:lnTo>
                <a:close/>
              </a:path>
              <a:path w="346075" h="131444" extrusionOk="0">
                <a:moveTo>
                  <a:pt x="305995" y="36378"/>
                </a:moveTo>
                <a:lnTo>
                  <a:pt x="178898" y="36378"/>
                </a:lnTo>
                <a:lnTo>
                  <a:pt x="227102" y="42651"/>
                </a:lnTo>
                <a:lnTo>
                  <a:pt x="273500" y="59661"/>
                </a:lnTo>
                <a:lnTo>
                  <a:pt x="316462" y="87004"/>
                </a:lnTo>
                <a:lnTo>
                  <a:pt x="322911" y="90296"/>
                </a:lnTo>
                <a:lnTo>
                  <a:pt x="329881" y="90843"/>
                </a:lnTo>
                <a:lnTo>
                  <a:pt x="336548" y="88737"/>
                </a:lnTo>
                <a:lnTo>
                  <a:pt x="342091" y="84070"/>
                </a:lnTo>
                <a:lnTo>
                  <a:pt x="345383" y="77621"/>
                </a:lnTo>
                <a:lnTo>
                  <a:pt x="345931" y="70651"/>
                </a:lnTo>
                <a:lnTo>
                  <a:pt x="343828" y="63984"/>
                </a:lnTo>
                <a:lnTo>
                  <a:pt x="339170" y="58442"/>
                </a:lnTo>
                <a:lnTo>
                  <a:pt x="305995" y="36378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1" name="Google Shape;71;p7"/>
          <p:cNvSpPr/>
          <p:nvPr/>
        </p:nvSpPr>
        <p:spPr>
          <a:xfrm>
            <a:off x="0" y="3340917"/>
            <a:ext cx="67945" cy="257810"/>
          </a:xfrm>
          <a:custGeom>
            <a:avLst/>
            <a:gdLst/>
            <a:ahLst/>
            <a:cxnLst/>
            <a:rect l="l" t="t" r="r" b="b"/>
            <a:pathLst>
              <a:path w="67945" h="257810" extrusionOk="0">
                <a:moveTo>
                  <a:pt x="0" y="173328"/>
                </a:moveTo>
                <a:lnTo>
                  <a:pt x="0" y="257651"/>
                </a:lnTo>
                <a:lnTo>
                  <a:pt x="67843" y="254863"/>
                </a:lnTo>
                <a:lnTo>
                  <a:pt x="51116" y="234007"/>
                </a:lnTo>
                <a:lnTo>
                  <a:pt x="35107" y="213775"/>
                </a:lnTo>
                <a:lnTo>
                  <a:pt x="19096" y="194434"/>
                </a:lnTo>
                <a:lnTo>
                  <a:pt x="2362" y="176250"/>
                </a:lnTo>
                <a:lnTo>
                  <a:pt x="0" y="173328"/>
                </a:lnTo>
                <a:close/>
              </a:path>
              <a:path w="67945" h="257810" extrusionOk="0">
                <a:moveTo>
                  <a:pt x="14376" y="0"/>
                </a:moveTo>
                <a:lnTo>
                  <a:pt x="8026" y="1968"/>
                </a:lnTo>
                <a:lnTo>
                  <a:pt x="3949" y="2959"/>
                </a:lnTo>
                <a:lnTo>
                  <a:pt x="0" y="4512"/>
                </a:lnTo>
                <a:lnTo>
                  <a:pt x="0" y="54436"/>
                </a:lnTo>
                <a:lnTo>
                  <a:pt x="1200" y="50269"/>
                </a:lnTo>
                <a:lnTo>
                  <a:pt x="7607" y="25395"/>
                </a:lnTo>
                <a:lnTo>
                  <a:pt x="14376" y="0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2" name="Google Shape;72;p7"/>
          <p:cNvSpPr/>
          <p:nvPr/>
        </p:nvSpPr>
        <p:spPr>
          <a:xfrm>
            <a:off x="3677060" y="648787"/>
            <a:ext cx="251460" cy="257810"/>
          </a:xfrm>
          <a:custGeom>
            <a:avLst/>
            <a:gdLst/>
            <a:ahLst/>
            <a:cxnLst/>
            <a:rect l="l" t="t" r="r" b="b"/>
            <a:pathLst>
              <a:path w="251460" h="257809" extrusionOk="0">
                <a:moveTo>
                  <a:pt x="163287" y="187375"/>
                </a:moveTo>
                <a:lnTo>
                  <a:pt x="87820" y="187375"/>
                </a:lnTo>
                <a:lnTo>
                  <a:pt x="91363" y="189153"/>
                </a:lnTo>
                <a:lnTo>
                  <a:pt x="95286" y="194094"/>
                </a:lnTo>
                <a:lnTo>
                  <a:pt x="107636" y="209453"/>
                </a:lnTo>
                <a:lnTo>
                  <a:pt x="146862" y="257238"/>
                </a:lnTo>
                <a:lnTo>
                  <a:pt x="150859" y="241420"/>
                </a:lnTo>
                <a:lnTo>
                  <a:pt x="154816" y="226183"/>
                </a:lnTo>
                <a:lnTo>
                  <a:pt x="158339" y="211275"/>
                </a:lnTo>
                <a:lnTo>
                  <a:pt x="161036" y="196443"/>
                </a:lnTo>
                <a:lnTo>
                  <a:pt x="163287" y="187375"/>
                </a:lnTo>
                <a:close/>
              </a:path>
              <a:path w="251460" h="257809" extrusionOk="0">
                <a:moveTo>
                  <a:pt x="14909" y="35636"/>
                </a:moveTo>
                <a:lnTo>
                  <a:pt x="16395" y="39852"/>
                </a:lnTo>
                <a:lnTo>
                  <a:pt x="17221" y="42621"/>
                </a:lnTo>
                <a:lnTo>
                  <a:pt x="18326" y="45262"/>
                </a:lnTo>
                <a:lnTo>
                  <a:pt x="31826" y="78131"/>
                </a:lnTo>
                <a:lnTo>
                  <a:pt x="38682" y="94520"/>
                </a:lnTo>
                <a:lnTo>
                  <a:pt x="45745" y="110820"/>
                </a:lnTo>
                <a:lnTo>
                  <a:pt x="48437" y="116890"/>
                </a:lnTo>
                <a:lnTo>
                  <a:pt x="47675" y="121043"/>
                </a:lnTo>
                <a:lnTo>
                  <a:pt x="33311" y="142880"/>
                </a:lnTo>
                <a:lnTo>
                  <a:pt x="0" y="194348"/>
                </a:lnTo>
                <a:lnTo>
                  <a:pt x="4546" y="194094"/>
                </a:lnTo>
                <a:lnTo>
                  <a:pt x="7708" y="193992"/>
                </a:lnTo>
                <a:lnTo>
                  <a:pt x="64047" y="189537"/>
                </a:lnTo>
                <a:lnTo>
                  <a:pt x="87820" y="187375"/>
                </a:lnTo>
                <a:lnTo>
                  <a:pt x="163287" y="187375"/>
                </a:lnTo>
                <a:lnTo>
                  <a:pt x="193103" y="159511"/>
                </a:lnTo>
                <a:lnTo>
                  <a:pt x="207577" y="155029"/>
                </a:lnTo>
                <a:lnTo>
                  <a:pt x="221915" y="149518"/>
                </a:lnTo>
                <a:lnTo>
                  <a:pt x="251231" y="137439"/>
                </a:lnTo>
                <a:lnTo>
                  <a:pt x="247942" y="135064"/>
                </a:lnTo>
                <a:lnTo>
                  <a:pt x="245948" y="133451"/>
                </a:lnTo>
                <a:lnTo>
                  <a:pt x="198897" y="104634"/>
                </a:lnTo>
                <a:lnTo>
                  <a:pt x="183794" y="95719"/>
                </a:lnTo>
                <a:lnTo>
                  <a:pt x="177063" y="91820"/>
                </a:lnTo>
                <a:lnTo>
                  <a:pt x="174256" y="87325"/>
                </a:lnTo>
                <a:lnTo>
                  <a:pt x="174176" y="70907"/>
                </a:lnTo>
                <a:lnTo>
                  <a:pt x="173753" y="62249"/>
                </a:lnTo>
                <a:lnTo>
                  <a:pt x="173425" y="57071"/>
                </a:lnTo>
                <a:lnTo>
                  <a:pt x="94744" y="57071"/>
                </a:lnTo>
                <a:lnTo>
                  <a:pt x="87096" y="54914"/>
                </a:lnTo>
                <a:lnTo>
                  <a:pt x="80975" y="52133"/>
                </a:lnTo>
                <a:lnTo>
                  <a:pt x="74002" y="51193"/>
                </a:lnTo>
                <a:lnTo>
                  <a:pt x="14909" y="35636"/>
                </a:lnTo>
                <a:close/>
              </a:path>
              <a:path w="251460" h="257809" extrusionOk="0">
                <a:moveTo>
                  <a:pt x="170091" y="0"/>
                </a:moveTo>
                <a:lnTo>
                  <a:pt x="127430" y="36613"/>
                </a:lnTo>
                <a:lnTo>
                  <a:pt x="113855" y="48679"/>
                </a:lnTo>
                <a:lnTo>
                  <a:pt x="107772" y="53473"/>
                </a:lnTo>
                <a:lnTo>
                  <a:pt x="101519" y="56430"/>
                </a:lnTo>
                <a:lnTo>
                  <a:pt x="94744" y="57071"/>
                </a:lnTo>
                <a:lnTo>
                  <a:pt x="173425" y="57071"/>
                </a:lnTo>
                <a:lnTo>
                  <a:pt x="172656" y="44932"/>
                </a:lnTo>
                <a:lnTo>
                  <a:pt x="170091" y="0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3" name="Google Shape;73;p7"/>
          <p:cNvSpPr/>
          <p:nvPr/>
        </p:nvSpPr>
        <p:spPr>
          <a:xfrm>
            <a:off x="1610983" y="2207473"/>
            <a:ext cx="251460" cy="257810"/>
          </a:xfrm>
          <a:custGeom>
            <a:avLst/>
            <a:gdLst/>
            <a:ahLst/>
            <a:cxnLst/>
            <a:rect l="l" t="t" r="r" b="b"/>
            <a:pathLst>
              <a:path w="251460" h="257810" extrusionOk="0">
                <a:moveTo>
                  <a:pt x="163279" y="187375"/>
                </a:moveTo>
                <a:lnTo>
                  <a:pt x="87820" y="187375"/>
                </a:lnTo>
                <a:lnTo>
                  <a:pt x="91351" y="189153"/>
                </a:lnTo>
                <a:lnTo>
                  <a:pt x="95286" y="194094"/>
                </a:lnTo>
                <a:lnTo>
                  <a:pt x="107636" y="209453"/>
                </a:lnTo>
                <a:lnTo>
                  <a:pt x="146862" y="257238"/>
                </a:lnTo>
                <a:lnTo>
                  <a:pt x="150859" y="241420"/>
                </a:lnTo>
                <a:lnTo>
                  <a:pt x="154814" y="226183"/>
                </a:lnTo>
                <a:lnTo>
                  <a:pt x="158333" y="211275"/>
                </a:lnTo>
                <a:lnTo>
                  <a:pt x="161023" y="196443"/>
                </a:lnTo>
                <a:lnTo>
                  <a:pt x="163279" y="187375"/>
                </a:lnTo>
                <a:close/>
              </a:path>
              <a:path w="251460" h="257810" extrusionOk="0">
                <a:moveTo>
                  <a:pt x="14909" y="35636"/>
                </a:moveTo>
                <a:lnTo>
                  <a:pt x="16395" y="39852"/>
                </a:lnTo>
                <a:lnTo>
                  <a:pt x="17221" y="42621"/>
                </a:lnTo>
                <a:lnTo>
                  <a:pt x="31824" y="78131"/>
                </a:lnTo>
                <a:lnTo>
                  <a:pt x="38682" y="94520"/>
                </a:lnTo>
                <a:lnTo>
                  <a:pt x="45745" y="110820"/>
                </a:lnTo>
                <a:lnTo>
                  <a:pt x="48437" y="116890"/>
                </a:lnTo>
                <a:lnTo>
                  <a:pt x="47675" y="121043"/>
                </a:lnTo>
                <a:lnTo>
                  <a:pt x="33311" y="142880"/>
                </a:lnTo>
                <a:lnTo>
                  <a:pt x="0" y="194348"/>
                </a:lnTo>
                <a:lnTo>
                  <a:pt x="4546" y="194094"/>
                </a:lnTo>
                <a:lnTo>
                  <a:pt x="7708" y="193992"/>
                </a:lnTo>
                <a:lnTo>
                  <a:pt x="64047" y="189543"/>
                </a:lnTo>
                <a:lnTo>
                  <a:pt x="87820" y="187375"/>
                </a:lnTo>
                <a:lnTo>
                  <a:pt x="163279" y="187375"/>
                </a:lnTo>
                <a:lnTo>
                  <a:pt x="193090" y="159511"/>
                </a:lnTo>
                <a:lnTo>
                  <a:pt x="207572" y="155028"/>
                </a:lnTo>
                <a:lnTo>
                  <a:pt x="221913" y="149517"/>
                </a:lnTo>
                <a:lnTo>
                  <a:pt x="251231" y="137426"/>
                </a:lnTo>
                <a:lnTo>
                  <a:pt x="247942" y="135064"/>
                </a:lnTo>
                <a:lnTo>
                  <a:pt x="245948" y="133451"/>
                </a:lnTo>
                <a:lnTo>
                  <a:pt x="198897" y="104634"/>
                </a:lnTo>
                <a:lnTo>
                  <a:pt x="183794" y="95719"/>
                </a:lnTo>
                <a:lnTo>
                  <a:pt x="177063" y="91820"/>
                </a:lnTo>
                <a:lnTo>
                  <a:pt x="174256" y="87325"/>
                </a:lnTo>
                <a:lnTo>
                  <a:pt x="174176" y="70907"/>
                </a:lnTo>
                <a:lnTo>
                  <a:pt x="173753" y="62249"/>
                </a:lnTo>
                <a:lnTo>
                  <a:pt x="173425" y="57065"/>
                </a:lnTo>
                <a:lnTo>
                  <a:pt x="94744" y="57065"/>
                </a:lnTo>
                <a:lnTo>
                  <a:pt x="87096" y="54914"/>
                </a:lnTo>
                <a:lnTo>
                  <a:pt x="80975" y="52133"/>
                </a:lnTo>
                <a:lnTo>
                  <a:pt x="74002" y="51193"/>
                </a:lnTo>
                <a:lnTo>
                  <a:pt x="14909" y="35636"/>
                </a:lnTo>
                <a:close/>
              </a:path>
              <a:path w="251460" h="257810" extrusionOk="0">
                <a:moveTo>
                  <a:pt x="170091" y="0"/>
                </a:moveTo>
                <a:lnTo>
                  <a:pt x="127430" y="36613"/>
                </a:lnTo>
                <a:lnTo>
                  <a:pt x="113855" y="48679"/>
                </a:lnTo>
                <a:lnTo>
                  <a:pt x="107772" y="53471"/>
                </a:lnTo>
                <a:lnTo>
                  <a:pt x="101519" y="56426"/>
                </a:lnTo>
                <a:lnTo>
                  <a:pt x="94744" y="57065"/>
                </a:lnTo>
                <a:lnTo>
                  <a:pt x="173425" y="57065"/>
                </a:lnTo>
                <a:lnTo>
                  <a:pt x="172656" y="44932"/>
                </a:lnTo>
                <a:lnTo>
                  <a:pt x="170091" y="0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4" name="Google Shape;74;p7"/>
          <p:cNvSpPr/>
          <p:nvPr/>
        </p:nvSpPr>
        <p:spPr>
          <a:xfrm>
            <a:off x="0" y="652398"/>
            <a:ext cx="4572000" cy="5121275"/>
          </a:xfrm>
          <a:custGeom>
            <a:avLst/>
            <a:gdLst/>
            <a:ahLst/>
            <a:cxnLst/>
            <a:rect l="l" t="t" r="r" b="b"/>
            <a:pathLst>
              <a:path w="4572000" h="5121275" extrusionOk="0">
                <a:moveTo>
                  <a:pt x="0" y="5121148"/>
                </a:moveTo>
                <a:lnTo>
                  <a:pt x="4572000" y="5121148"/>
                </a:lnTo>
                <a:lnTo>
                  <a:pt x="4572000" y="0"/>
                </a:lnTo>
                <a:lnTo>
                  <a:pt x="0" y="0"/>
                </a:lnTo>
                <a:lnTo>
                  <a:pt x="0" y="5121148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5" name="Google Shape;75;p7"/>
          <p:cNvSpPr/>
          <p:nvPr/>
        </p:nvSpPr>
        <p:spPr>
          <a:xfrm>
            <a:off x="0" y="5748273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399"/>
                </a:moveTo>
                <a:lnTo>
                  <a:pt x="4572000" y="25399"/>
                </a:lnTo>
                <a:lnTo>
                  <a:pt x="4572000" y="0"/>
                </a:lnTo>
                <a:lnTo>
                  <a:pt x="0" y="0"/>
                </a:lnTo>
                <a:lnTo>
                  <a:pt x="0" y="2539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6" name="Google Shape;76;p7"/>
          <p:cNvSpPr/>
          <p:nvPr/>
        </p:nvSpPr>
        <p:spPr>
          <a:xfrm>
            <a:off x="0" y="627126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7" name="Google Shape;77;p7"/>
          <p:cNvSpPr txBox="1"/>
          <p:nvPr/>
        </p:nvSpPr>
        <p:spPr>
          <a:xfrm>
            <a:off x="346076" y="5022850"/>
            <a:ext cx="38781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370840" marR="5080" lvl="0" indent="-358775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b="1">
                <a:solidFill>
                  <a:srgbClr val="FFFFFF"/>
                </a:solidFill>
                <a:latin typeface="Vazir" panose="020B0603030804020204" pitchFamily="34" charset="-78"/>
                <a:ea typeface="Roboto"/>
                <a:cs typeface="Vazir" panose="020B0603030804020204" pitchFamily="34" charset="-78"/>
                <a:sym typeface="Roboto"/>
              </a:rPr>
              <a:t>حروف اسمتون و یا حروف کسی یا چیزی رو که </a:t>
            </a:r>
          </a:p>
          <a:p>
            <a:pPr marL="370840" marR="5080" lvl="0" indent="-358775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>
                <a:solidFill>
                  <a:srgbClr val="FFFFFF"/>
                </a:solidFill>
                <a:latin typeface="Vazir" panose="020B0603030804020204" pitchFamily="34" charset="-78"/>
                <a:ea typeface="Roboto"/>
                <a:cs typeface="Vazir" panose="020B0603030804020204" pitchFamily="34" charset="-78"/>
                <a:sym typeface="Roboto"/>
              </a:rPr>
              <a:t>دوست دارید رو متحرک کنید.</a:t>
            </a:r>
            <a:endParaRPr sz="1400" dirty="0">
              <a:latin typeface="Vazir" panose="020B0603030804020204" pitchFamily="34" charset="-78"/>
              <a:ea typeface="Roboto"/>
              <a:cs typeface="Vazir" panose="020B0603030804020204" pitchFamily="34" charset="-78"/>
              <a:sym typeface="Roboto"/>
            </a:endParaRPr>
          </a:p>
        </p:txBody>
      </p:sp>
      <p:sp>
        <p:nvSpPr>
          <p:cNvPr id="86" name="Google Shape;86;p7"/>
          <p:cNvSpPr txBox="1">
            <a:spLocks noGrp="1"/>
          </p:cNvSpPr>
          <p:nvPr>
            <p:ph type="title"/>
          </p:nvPr>
        </p:nvSpPr>
        <p:spPr>
          <a:xfrm>
            <a:off x="827933" y="788715"/>
            <a:ext cx="2916134" cy="8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3175" rIns="0" bIns="0" anchor="t" anchorCtr="0">
            <a:noAutofit/>
          </a:bodyPr>
          <a:lstStyle/>
          <a:p>
            <a:pPr marR="5080" lvl="0" algn="ctr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برگه‌های</a:t>
            </a:r>
            <a:b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</a:b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حروف متحرک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7" name="Google Shape;87;p7"/>
          <p:cNvSpPr/>
          <p:nvPr/>
        </p:nvSpPr>
        <p:spPr>
          <a:xfrm>
            <a:off x="1936590" y="5890085"/>
            <a:ext cx="694902" cy="259422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8" name="Google Shape;88;p7"/>
          <p:cNvSpPr txBox="1"/>
          <p:nvPr/>
        </p:nvSpPr>
        <p:spPr>
          <a:xfrm>
            <a:off x="455294" y="5927725"/>
            <a:ext cx="915035" cy="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sz="100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89" name="Google Shape;89;p7"/>
          <p:cNvSpPr txBox="1"/>
          <p:nvPr/>
        </p:nvSpPr>
        <p:spPr>
          <a:xfrm>
            <a:off x="3196532" y="5937250"/>
            <a:ext cx="920272" cy="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0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مجموعه 7 کارتی</a:t>
            </a:r>
            <a:endParaRPr sz="100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pic>
        <p:nvPicPr>
          <p:cNvPr id="90" name="Picture 89">
            <a:extLst>
              <a:ext uri="{FF2B5EF4-FFF2-40B4-BE49-F238E27FC236}">
                <a16:creationId xmlns:a16="http://schemas.microsoft.com/office/drawing/2014/main" id="{F57DA244-40AF-664C-847C-DD684503181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2327" y="1986213"/>
            <a:ext cx="1830110" cy="1374497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DC095C90-7EEA-F744-A3F6-3ACD0D9F226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07182" y="1986213"/>
            <a:ext cx="1814791" cy="1371600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573479CB-165E-4044-B080-EE31EE38282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8410" y="3544884"/>
            <a:ext cx="1825511" cy="1369133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9BECECF6-5037-174C-AB1D-DEFC3089D2F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03149" y="3543651"/>
            <a:ext cx="1828800" cy="1371600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6"/>
          <p:cNvSpPr/>
          <p:nvPr/>
        </p:nvSpPr>
        <p:spPr>
          <a:xfrm>
            <a:off x="0" y="0"/>
            <a:ext cx="4572000" cy="927100"/>
          </a:xfrm>
          <a:custGeom>
            <a:avLst/>
            <a:gdLst/>
            <a:ahLst/>
            <a:cxnLst/>
            <a:rect l="l" t="t" r="r" b="b"/>
            <a:pathLst>
              <a:path w="4572000" h="927100" extrusionOk="0">
                <a:moveTo>
                  <a:pt x="0" y="927100"/>
                </a:moveTo>
                <a:lnTo>
                  <a:pt x="4572000" y="927100"/>
                </a:lnTo>
                <a:lnTo>
                  <a:pt x="4572000" y="0"/>
                </a:lnTo>
                <a:lnTo>
                  <a:pt x="0" y="0"/>
                </a:lnTo>
                <a:lnTo>
                  <a:pt x="0" y="927100"/>
                </a:lnTo>
                <a:close/>
              </a:path>
            </a:pathLst>
          </a:custGeom>
          <a:solidFill>
            <a:srgbClr val="329B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53" name="Google Shape;353;p16"/>
          <p:cNvSpPr txBox="1"/>
          <p:nvPr/>
        </p:nvSpPr>
        <p:spPr>
          <a:xfrm>
            <a:off x="215900" y="631825"/>
            <a:ext cx="1251000" cy="2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sz="100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354" name="Google Shape;354;p16"/>
          <p:cNvSpPr/>
          <p:nvPr/>
        </p:nvSpPr>
        <p:spPr>
          <a:xfrm>
            <a:off x="3028048" y="21597"/>
            <a:ext cx="1543951" cy="1046505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55" name="Google Shape;355;p16"/>
          <p:cNvSpPr/>
          <p:nvPr/>
        </p:nvSpPr>
        <p:spPr>
          <a:xfrm>
            <a:off x="2133600" y="5842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 extrusionOk="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56" name="Google Shape;356;p16"/>
          <p:cNvSpPr/>
          <p:nvPr/>
        </p:nvSpPr>
        <p:spPr>
          <a:xfrm>
            <a:off x="0" y="927100"/>
            <a:ext cx="4572000" cy="2773680"/>
          </a:xfrm>
          <a:custGeom>
            <a:avLst/>
            <a:gdLst/>
            <a:ahLst/>
            <a:cxnLst/>
            <a:rect l="l" t="t" r="r" b="b"/>
            <a:pathLst>
              <a:path w="4572000" h="2773679" extrusionOk="0">
                <a:moveTo>
                  <a:pt x="0" y="2773527"/>
                </a:moveTo>
                <a:lnTo>
                  <a:pt x="4572000" y="2773527"/>
                </a:lnTo>
                <a:lnTo>
                  <a:pt x="4572000" y="0"/>
                </a:lnTo>
                <a:lnTo>
                  <a:pt x="0" y="0"/>
                </a:lnTo>
                <a:lnTo>
                  <a:pt x="0" y="2773527"/>
                </a:lnTo>
                <a:close/>
              </a:path>
            </a:pathLst>
          </a:custGeom>
          <a:solidFill>
            <a:srgbClr val="C7EAF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57" name="Google Shape;357;p16"/>
          <p:cNvSpPr/>
          <p:nvPr/>
        </p:nvSpPr>
        <p:spPr>
          <a:xfrm>
            <a:off x="0" y="9144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58" name="Google Shape;358;p16"/>
          <p:cNvSpPr/>
          <p:nvPr/>
        </p:nvSpPr>
        <p:spPr>
          <a:xfrm>
            <a:off x="0" y="3700627"/>
            <a:ext cx="4572000" cy="1811655"/>
          </a:xfrm>
          <a:custGeom>
            <a:avLst/>
            <a:gdLst/>
            <a:ahLst/>
            <a:cxnLst/>
            <a:rect l="l" t="t" r="r" b="b"/>
            <a:pathLst>
              <a:path w="4572000" h="1811654" extrusionOk="0">
                <a:moveTo>
                  <a:pt x="0" y="1811172"/>
                </a:moveTo>
                <a:lnTo>
                  <a:pt x="4572000" y="1811172"/>
                </a:lnTo>
                <a:lnTo>
                  <a:pt x="4572000" y="0"/>
                </a:lnTo>
                <a:lnTo>
                  <a:pt x="0" y="0"/>
                </a:lnTo>
                <a:lnTo>
                  <a:pt x="0" y="1811172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59" name="Google Shape;359;p16"/>
          <p:cNvSpPr/>
          <p:nvPr/>
        </p:nvSpPr>
        <p:spPr>
          <a:xfrm>
            <a:off x="0" y="3687927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399"/>
                </a:moveTo>
                <a:lnTo>
                  <a:pt x="4572000" y="25399"/>
                </a:lnTo>
                <a:lnTo>
                  <a:pt x="4572000" y="0"/>
                </a:lnTo>
                <a:lnTo>
                  <a:pt x="0" y="0"/>
                </a:lnTo>
                <a:lnTo>
                  <a:pt x="0" y="2539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60" name="Google Shape;360;p16"/>
          <p:cNvSpPr txBox="1">
            <a:spLocks noGrp="1"/>
          </p:cNvSpPr>
          <p:nvPr>
            <p:ph type="title"/>
          </p:nvPr>
        </p:nvSpPr>
        <p:spPr>
          <a:xfrm>
            <a:off x="1678920" y="1035707"/>
            <a:ext cx="1214755" cy="23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>
                <a:solidFill>
                  <a:srgbClr val="00A1CB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آماده شو</a:t>
            </a:r>
            <a:endParaRPr sz="14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61" name="Google Shape;361;p16"/>
          <p:cNvSpPr txBox="1"/>
          <p:nvPr/>
        </p:nvSpPr>
        <p:spPr>
          <a:xfrm>
            <a:off x="1434184" y="3814975"/>
            <a:ext cx="1716405" cy="23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b="1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sz="140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362" name="Google Shape;362;p16"/>
          <p:cNvSpPr txBox="1"/>
          <p:nvPr/>
        </p:nvSpPr>
        <p:spPr>
          <a:xfrm>
            <a:off x="3319900" y="4857475"/>
            <a:ext cx="1118700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5080" lvl="0" indent="0" rtl="1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یکی از طبل‌ها را انتخاب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363" name="Google Shape;363;p16"/>
          <p:cNvSpPr/>
          <p:nvPr/>
        </p:nvSpPr>
        <p:spPr>
          <a:xfrm>
            <a:off x="2284477" y="1417142"/>
            <a:ext cx="0" cy="888365"/>
          </a:xfrm>
          <a:custGeom>
            <a:avLst/>
            <a:gdLst/>
            <a:ahLst/>
            <a:cxnLst/>
            <a:rect l="l" t="t" r="r" b="b"/>
            <a:pathLst>
              <a:path w="120000" h="888364" extrusionOk="0">
                <a:moveTo>
                  <a:pt x="0" y="888149"/>
                </a:move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64" name="Google Shape;364;p16"/>
          <p:cNvSpPr txBox="1"/>
          <p:nvPr/>
        </p:nvSpPr>
        <p:spPr>
          <a:xfrm>
            <a:off x="213400" y="4857475"/>
            <a:ext cx="1071900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R="5080" lvl="0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برگشتن، عددی </a:t>
            </a:r>
          </a:p>
          <a:p>
            <a:pPr marR="5080" lvl="0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منفی را وارد کنید.</a:t>
            </a:r>
          </a:p>
        </p:txBody>
      </p:sp>
      <p:sp>
        <p:nvSpPr>
          <p:cNvPr id="365" name="Google Shape;365;p16"/>
          <p:cNvSpPr/>
          <p:nvPr/>
        </p:nvSpPr>
        <p:spPr>
          <a:xfrm>
            <a:off x="1244600" y="4111683"/>
            <a:ext cx="2014969" cy="125616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66" name="Google Shape;366;p16"/>
          <p:cNvSpPr/>
          <p:nvPr/>
        </p:nvSpPr>
        <p:spPr>
          <a:xfrm>
            <a:off x="1216681" y="4972396"/>
            <a:ext cx="72390" cy="0"/>
          </a:xfrm>
          <a:custGeom>
            <a:avLst/>
            <a:gdLst/>
            <a:ahLst/>
            <a:cxnLst/>
            <a:rect l="l" t="t" r="r" b="b"/>
            <a:pathLst>
              <a:path w="72390" h="120000" extrusionOk="0">
                <a:moveTo>
                  <a:pt x="0" y="0"/>
                </a:moveTo>
                <a:lnTo>
                  <a:pt x="72364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67" name="Google Shape;367;p16"/>
          <p:cNvSpPr txBox="1"/>
          <p:nvPr/>
        </p:nvSpPr>
        <p:spPr>
          <a:xfrm>
            <a:off x="204834" y="3212854"/>
            <a:ext cx="1996361" cy="3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210184" marR="5080" lvl="0" indent="-198120" algn="r" rtl="1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دکمه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Extenstions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(افزونه‌ها) کلیک کنید. (در گوشه پایین صفحه است)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368" name="Google Shape;368;p16"/>
          <p:cNvSpPr/>
          <p:nvPr/>
        </p:nvSpPr>
        <p:spPr>
          <a:xfrm>
            <a:off x="1283284" y="2693619"/>
            <a:ext cx="417283" cy="425919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69" name="Google Shape;369;p16"/>
          <p:cNvSpPr/>
          <p:nvPr/>
        </p:nvSpPr>
        <p:spPr>
          <a:xfrm>
            <a:off x="1283284" y="2693619"/>
            <a:ext cx="417830" cy="426084"/>
          </a:xfrm>
          <a:custGeom>
            <a:avLst/>
            <a:gdLst/>
            <a:ahLst/>
            <a:cxnLst/>
            <a:rect l="l" t="t" r="r" b="b"/>
            <a:pathLst>
              <a:path w="417830" h="426085" extrusionOk="0">
                <a:moveTo>
                  <a:pt x="0" y="425919"/>
                </a:moveTo>
                <a:lnTo>
                  <a:pt x="417283" y="425919"/>
                </a:lnTo>
                <a:lnTo>
                  <a:pt x="417283" y="0"/>
                </a:lnTo>
                <a:lnTo>
                  <a:pt x="0" y="0"/>
                </a:lnTo>
                <a:lnTo>
                  <a:pt x="0" y="425919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70" name="Google Shape;370;p16"/>
          <p:cNvSpPr/>
          <p:nvPr/>
        </p:nvSpPr>
        <p:spPr>
          <a:xfrm>
            <a:off x="232663" y="2419350"/>
            <a:ext cx="4114800" cy="0"/>
          </a:xfrm>
          <a:custGeom>
            <a:avLst/>
            <a:gdLst/>
            <a:ahLst/>
            <a:cxnLst/>
            <a:rect l="l" t="t" r="r" b="b"/>
            <a:pathLst>
              <a:path w="4114800" h="120000" extrusionOk="0">
                <a:moveTo>
                  <a:pt x="4114800" y="0"/>
                </a:move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71" name="Google Shape;371;p16"/>
          <p:cNvSpPr/>
          <p:nvPr/>
        </p:nvSpPr>
        <p:spPr>
          <a:xfrm>
            <a:off x="1540939" y="1520825"/>
            <a:ext cx="575310" cy="575310"/>
          </a:xfrm>
          <a:custGeom>
            <a:avLst/>
            <a:gdLst/>
            <a:ahLst/>
            <a:cxnLst/>
            <a:rect l="l" t="t" r="r" b="b"/>
            <a:pathLst>
              <a:path w="575310" h="575310" extrusionOk="0">
                <a:moveTo>
                  <a:pt x="499109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499109"/>
                </a:lnTo>
                <a:lnTo>
                  <a:pt x="1190" y="543163"/>
                </a:lnTo>
                <a:lnTo>
                  <a:pt x="9525" y="565785"/>
                </a:lnTo>
                <a:lnTo>
                  <a:pt x="32146" y="574119"/>
                </a:lnTo>
                <a:lnTo>
                  <a:pt x="76200" y="575310"/>
                </a:lnTo>
                <a:lnTo>
                  <a:pt x="499109" y="575310"/>
                </a:lnTo>
                <a:lnTo>
                  <a:pt x="543163" y="574119"/>
                </a:lnTo>
                <a:lnTo>
                  <a:pt x="565785" y="565785"/>
                </a:lnTo>
                <a:lnTo>
                  <a:pt x="574119" y="543163"/>
                </a:lnTo>
                <a:lnTo>
                  <a:pt x="575310" y="499109"/>
                </a:lnTo>
                <a:lnTo>
                  <a:pt x="575310" y="76200"/>
                </a:lnTo>
                <a:lnTo>
                  <a:pt x="574119" y="32146"/>
                </a:lnTo>
                <a:lnTo>
                  <a:pt x="565785" y="9525"/>
                </a:lnTo>
                <a:lnTo>
                  <a:pt x="543163" y="1190"/>
                </a:lnTo>
                <a:lnTo>
                  <a:pt x="49910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72" name="Google Shape;372;p16"/>
          <p:cNvSpPr/>
          <p:nvPr/>
        </p:nvSpPr>
        <p:spPr>
          <a:xfrm>
            <a:off x="1540929" y="1524832"/>
            <a:ext cx="575322" cy="431589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73" name="Google Shape;373;p16"/>
          <p:cNvSpPr/>
          <p:nvPr/>
        </p:nvSpPr>
        <p:spPr>
          <a:xfrm>
            <a:off x="1540939" y="1520825"/>
            <a:ext cx="575310" cy="575310"/>
          </a:xfrm>
          <a:custGeom>
            <a:avLst/>
            <a:gdLst/>
            <a:ahLst/>
            <a:cxnLst/>
            <a:rect l="l" t="t" r="r" b="b"/>
            <a:pathLst>
              <a:path w="575310" h="575310" extrusionOk="0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499109"/>
                </a:lnTo>
                <a:lnTo>
                  <a:pt x="1190" y="543163"/>
                </a:lnTo>
                <a:lnTo>
                  <a:pt x="9525" y="565785"/>
                </a:lnTo>
                <a:lnTo>
                  <a:pt x="32146" y="574119"/>
                </a:lnTo>
                <a:lnTo>
                  <a:pt x="76200" y="575310"/>
                </a:lnTo>
                <a:lnTo>
                  <a:pt x="499109" y="575310"/>
                </a:lnTo>
                <a:lnTo>
                  <a:pt x="543163" y="574119"/>
                </a:lnTo>
                <a:lnTo>
                  <a:pt x="565785" y="565785"/>
                </a:lnTo>
                <a:lnTo>
                  <a:pt x="574119" y="543163"/>
                </a:lnTo>
                <a:lnTo>
                  <a:pt x="575310" y="499109"/>
                </a:lnTo>
                <a:lnTo>
                  <a:pt x="575310" y="76200"/>
                </a:lnTo>
                <a:lnTo>
                  <a:pt x="574119" y="32146"/>
                </a:lnTo>
                <a:lnTo>
                  <a:pt x="565785" y="9525"/>
                </a:lnTo>
                <a:lnTo>
                  <a:pt x="543163" y="1190"/>
                </a:lnTo>
                <a:lnTo>
                  <a:pt x="499109" y="0"/>
                </a:lnTo>
                <a:lnTo>
                  <a:pt x="7620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74" name="Google Shape;374;p16"/>
          <p:cNvSpPr txBox="1"/>
          <p:nvPr/>
        </p:nvSpPr>
        <p:spPr>
          <a:xfrm>
            <a:off x="204834" y="1959851"/>
            <a:ext cx="1011848" cy="3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5080" lvl="0" indent="14603" algn="ctr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 تصویر برای پس زمینه انتخاب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375" name="Google Shape;375;p16"/>
          <p:cNvSpPr/>
          <p:nvPr/>
        </p:nvSpPr>
        <p:spPr>
          <a:xfrm>
            <a:off x="504544" y="1526961"/>
            <a:ext cx="412394" cy="412395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76" name="Google Shape;376;p16"/>
          <p:cNvSpPr/>
          <p:nvPr/>
        </p:nvSpPr>
        <p:spPr>
          <a:xfrm>
            <a:off x="504544" y="1519873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 extrusionOk="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77" name="Google Shape;377;p16"/>
          <p:cNvSpPr txBox="1"/>
          <p:nvPr/>
        </p:nvSpPr>
        <p:spPr>
          <a:xfrm>
            <a:off x="2396779" y="1961295"/>
            <a:ext cx="1071880" cy="3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87630" marR="5080" lvl="0" indent="-75565" algn="ctr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از کتابخانه تصاویر حرفی را انتخاب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378" name="Google Shape;378;p16"/>
          <p:cNvSpPr/>
          <p:nvPr/>
        </p:nvSpPr>
        <p:spPr>
          <a:xfrm>
            <a:off x="2726813" y="1526961"/>
            <a:ext cx="412394" cy="412395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79" name="Google Shape;379;p16"/>
          <p:cNvSpPr/>
          <p:nvPr/>
        </p:nvSpPr>
        <p:spPr>
          <a:xfrm>
            <a:off x="2726813" y="1519873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 extrusionOk="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80" name="Google Shape;380;p16"/>
          <p:cNvSpPr/>
          <p:nvPr/>
        </p:nvSpPr>
        <p:spPr>
          <a:xfrm>
            <a:off x="3758565" y="1520825"/>
            <a:ext cx="575310" cy="575310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81" name="Google Shape;381;p16"/>
          <p:cNvSpPr/>
          <p:nvPr/>
        </p:nvSpPr>
        <p:spPr>
          <a:xfrm>
            <a:off x="3758565" y="1520825"/>
            <a:ext cx="575310" cy="575310"/>
          </a:xfrm>
          <a:custGeom>
            <a:avLst/>
            <a:gdLst/>
            <a:ahLst/>
            <a:cxnLst/>
            <a:rect l="l" t="t" r="r" b="b"/>
            <a:pathLst>
              <a:path w="575310" h="575310" extrusionOk="0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499109"/>
                </a:lnTo>
                <a:lnTo>
                  <a:pt x="1190" y="543163"/>
                </a:lnTo>
                <a:lnTo>
                  <a:pt x="9525" y="565785"/>
                </a:lnTo>
                <a:lnTo>
                  <a:pt x="32146" y="574119"/>
                </a:lnTo>
                <a:lnTo>
                  <a:pt x="76200" y="575310"/>
                </a:lnTo>
                <a:lnTo>
                  <a:pt x="499109" y="575310"/>
                </a:lnTo>
                <a:lnTo>
                  <a:pt x="543163" y="574119"/>
                </a:lnTo>
                <a:lnTo>
                  <a:pt x="565785" y="565785"/>
                </a:lnTo>
                <a:lnTo>
                  <a:pt x="574119" y="543163"/>
                </a:lnTo>
                <a:lnTo>
                  <a:pt x="575310" y="499109"/>
                </a:lnTo>
                <a:lnTo>
                  <a:pt x="575310" y="76200"/>
                </a:lnTo>
                <a:lnTo>
                  <a:pt x="574119" y="32146"/>
                </a:lnTo>
                <a:lnTo>
                  <a:pt x="565785" y="9525"/>
                </a:lnTo>
                <a:lnTo>
                  <a:pt x="543163" y="1190"/>
                </a:lnTo>
                <a:lnTo>
                  <a:pt x="499109" y="0"/>
                </a:lnTo>
                <a:lnTo>
                  <a:pt x="7620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82" name="Google Shape;382;p16"/>
          <p:cNvSpPr/>
          <p:nvPr/>
        </p:nvSpPr>
        <p:spPr>
          <a:xfrm>
            <a:off x="4032280" y="1724793"/>
            <a:ext cx="102552" cy="114325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83" name="Google Shape;383;p16"/>
          <p:cNvSpPr txBox="1"/>
          <p:nvPr/>
        </p:nvSpPr>
        <p:spPr>
          <a:xfrm>
            <a:off x="2606876" y="3212854"/>
            <a:ext cx="1334259" cy="3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5080" lvl="0" indent="61594" algn="ctr" rtl="1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Music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کلیک کن تا به بلاک‌هایتان اضافه شود.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384" name="Google Shape;384;p16"/>
          <p:cNvSpPr/>
          <p:nvPr/>
        </p:nvSpPr>
        <p:spPr>
          <a:xfrm>
            <a:off x="2728252" y="2541054"/>
            <a:ext cx="901699" cy="571500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85" name="Google Shape;385;p16"/>
          <p:cNvSpPr/>
          <p:nvPr/>
        </p:nvSpPr>
        <p:spPr>
          <a:xfrm>
            <a:off x="2721904" y="2534693"/>
            <a:ext cx="914400" cy="584200"/>
          </a:xfrm>
          <a:custGeom>
            <a:avLst/>
            <a:gdLst/>
            <a:ahLst/>
            <a:cxnLst/>
            <a:rect l="l" t="t" r="r" b="b"/>
            <a:pathLst>
              <a:path w="914400" h="584200" extrusionOk="0">
                <a:moveTo>
                  <a:pt x="44450" y="0"/>
                </a:moveTo>
                <a:lnTo>
                  <a:pt x="31016" y="2001"/>
                </a:lnTo>
                <a:lnTo>
                  <a:pt x="16457" y="9042"/>
                </a:lnTo>
                <a:lnTo>
                  <a:pt x="4782" y="22674"/>
                </a:lnTo>
                <a:lnTo>
                  <a:pt x="0" y="44450"/>
                </a:lnTo>
                <a:lnTo>
                  <a:pt x="0" y="539750"/>
                </a:lnTo>
                <a:lnTo>
                  <a:pt x="2001" y="553183"/>
                </a:lnTo>
                <a:lnTo>
                  <a:pt x="9042" y="567742"/>
                </a:lnTo>
                <a:lnTo>
                  <a:pt x="22674" y="579417"/>
                </a:lnTo>
                <a:lnTo>
                  <a:pt x="44450" y="584200"/>
                </a:lnTo>
                <a:lnTo>
                  <a:pt x="869950" y="584200"/>
                </a:lnTo>
                <a:lnTo>
                  <a:pt x="883383" y="582198"/>
                </a:lnTo>
                <a:lnTo>
                  <a:pt x="897942" y="575157"/>
                </a:lnTo>
                <a:lnTo>
                  <a:pt x="909617" y="561525"/>
                </a:lnTo>
                <a:lnTo>
                  <a:pt x="914400" y="539750"/>
                </a:lnTo>
                <a:lnTo>
                  <a:pt x="914400" y="44450"/>
                </a:lnTo>
                <a:lnTo>
                  <a:pt x="912398" y="31016"/>
                </a:lnTo>
                <a:lnTo>
                  <a:pt x="905357" y="16457"/>
                </a:lnTo>
                <a:lnTo>
                  <a:pt x="891725" y="4782"/>
                </a:lnTo>
                <a:lnTo>
                  <a:pt x="869950" y="0"/>
                </a:lnTo>
                <a:lnTo>
                  <a:pt x="44450" y="0"/>
                </a:lnTo>
                <a:close/>
              </a:path>
            </a:pathLst>
          </a:custGeom>
          <a:noFill/>
          <a:ln w="1270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86" name="Google Shape;386;p16"/>
          <p:cNvSpPr/>
          <p:nvPr/>
        </p:nvSpPr>
        <p:spPr>
          <a:xfrm>
            <a:off x="3496054" y="2875895"/>
            <a:ext cx="102552" cy="114325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87" name="Google Shape;387;p16"/>
          <p:cNvSpPr txBox="1"/>
          <p:nvPr/>
        </p:nvSpPr>
        <p:spPr>
          <a:xfrm>
            <a:off x="1531551" y="1939923"/>
            <a:ext cx="575322" cy="17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Spotlight</a:t>
            </a:r>
            <a:endParaRPr sz="8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88" name="Google Shape;388;p16"/>
          <p:cNvSpPr/>
          <p:nvPr/>
        </p:nvSpPr>
        <p:spPr>
          <a:xfrm>
            <a:off x="2530284" y="4965703"/>
            <a:ext cx="787400" cy="180975"/>
          </a:xfrm>
          <a:custGeom>
            <a:avLst/>
            <a:gdLst/>
            <a:ahLst/>
            <a:cxnLst/>
            <a:rect l="l" t="t" r="r" b="b"/>
            <a:pathLst>
              <a:path w="787400" h="180975" extrusionOk="0">
                <a:moveTo>
                  <a:pt x="0" y="180555"/>
                </a:moveTo>
                <a:lnTo>
                  <a:pt x="0" y="0"/>
                </a:lnTo>
                <a:lnTo>
                  <a:pt x="787209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89" name="Google Shape;389;p16"/>
          <p:cNvSpPr/>
          <p:nvPr/>
        </p:nvSpPr>
        <p:spPr>
          <a:xfrm>
            <a:off x="2146300" y="5842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 extrusionOk="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90" name="Google Shape;390;p16"/>
          <p:cNvSpPr/>
          <p:nvPr/>
        </p:nvSpPr>
        <p:spPr>
          <a:xfrm>
            <a:off x="0" y="5511800"/>
            <a:ext cx="4572000" cy="889000"/>
          </a:xfrm>
          <a:custGeom>
            <a:avLst/>
            <a:gdLst/>
            <a:ahLst/>
            <a:cxnLst/>
            <a:rect l="l" t="t" r="r" b="b"/>
            <a:pathLst>
              <a:path w="4572000" h="889000" extrusionOk="0">
                <a:moveTo>
                  <a:pt x="0" y="889000"/>
                </a:moveTo>
                <a:lnTo>
                  <a:pt x="4572000" y="889000"/>
                </a:lnTo>
                <a:lnTo>
                  <a:pt x="4572000" y="0"/>
                </a:lnTo>
                <a:lnTo>
                  <a:pt x="0" y="0"/>
                </a:lnTo>
                <a:lnTo>
                  <a:pt x="0" y="889000"/>
                </a:lnTo>
                <a:close/>
              </a:path>
            </a:pathLst>
          </a:custGeom>
          <a:solidFill>
            <a:srgbClr val="CCE7D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91" name="Google Shape;391;p16"/>
          <p:cNvSpPr/>
          <p:nvPr/>
        </p:nvSpPr>
        <p:spPr>
          <a:xfrm>
            <a:off x="0" y="54991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92" name="Google Shape;392;p16"/>
          <p:cNvSpPr txBox="1"/>
          <p:nvPr/>
        </p:nvSpPr>
        <p:spPr>
          <a:xfrm>
            <a:off x="1085968" y="5798256"/>
            <a:ext cx="2016353" cy="393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4600" rIns="0" bIns="0" anchor="t" anchorCtr="0">
            <a:noAutofit/>
          </a:bodyPr>
          <a:lstStyle/>
          <a:p>
            <a:pPr marL="0" marR="0" lvl="0" indent="0" algn="ctr" rtl="0">
              <a:spcBef>
                <a:spcPts val="62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آن حرف کلیک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393" name="Google Shape;393;p16"/>
          <p:cNvSpPr/>
          <p:nvPr/>
        </p:nvSpPr>
        <p:spPr>
          <a:xfrm>
            <a:off x="2781696" y="5792208"/>
            <a:ext cx="364642" cy="364693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94" name="Google Shape;394;p16"/>
          <p:cNvSpPr/>
          <p:nvPr/>
        </p:nvSpPr>
        <p:spPr>
          <a:xfrm>
            <a:off x="2781696" y="5792208"/>
            <a:ext cx="365125" cy="365125"/>
          </a:xfrm>
          <a:custGeom>
            <a:avLst/>
            <a:gdLst/>
            <a:ahLst/>
            <a:cxnLst/>
            <a:rect l="l" t="t" r="r" b="b"/>
            <a:pathLst>
              <a:path w="365125" h="365125" extrusionOk="0">
                <a:moveTo>
                  <a:pt x="85725" y="0"/>
                </a:moveTo>
                <a:lnTo>
                  <a:pt x="59819" y="3859"/>
                </a:lnTo>
                <a:lnTo>
                  <a:pt x="31742" y="17435"/>
                </a:lnTo>
                <a:lnTo>
                  <a:pt x="9224" y="43725"/>
                </a:lnTo>
                <a:lnTo>
                  <a:pt x="0" y="85724"/>
                </a:lnTo>
                <a:lnTo>
                  <a:pt x="0" y="278968"/>
                </a:lnTo>
                <a:lnTo>
                  <a:pt x="3859" y="304873"/>
                </a:lnTo>
                <a:lnTo>
                  <a:pt x="17435" y="332951"/>
                </a:lnTo>
                <a:lnTo>
                  <a:pt x="43725" y="355468"/>
                </a:lnTo>
                <a:lnTo>
                  <a:pt x="85725" y="364693"/>
                </a:lnTo>
                <a:lnTo>
                  <a:pt x="278917" y="364693"/>
                </a:lnTo>
                <a:lnTo>
                  <a:pt x="304822" y="360833"/>
                </a:lnTo>
                <a:lnTo>
                  <a:pt x="332900" y="347257"/>
                </a:lnTo>
                <a:lnTo>
                  <a:pt x="355418" y="320968"/>
                </a:lnTo>
                <a:lnTo>
                  <a:pt x="364642" y="278968"/>
                </a:lnTo>
                <a:lnTo>
                  <a:pt x="364642" y="85724"/>
                </a:lnTo>
                <a:lnTo>
                  <a:pt x="360784" y="59819"/>
                </a:lnTo>
                <a:lnTo>
                  <a:pt x="347211" y="31742"/>
                </a:lnTo>
                <a:lnTo>
                  <a:pt x="320922" y="9224"/>
                </a:lnTo>
                <a:lnTo>
                  <a:pt x="278917" y="0"/>
                </a:lnTo>
                <a:lnTo>
                  <a:pt x="85725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95" name="Google Shape;395;p16"/>
          <p:cNvSpPr/>
          <p:nvPr/>
        </p:nvSpPr>
        <p:spPr>
          <a:xfrm>
            <a:off x="2999769" y="6013760"/>
            <a:ext cx="102552" cy="114325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96" name="Google Shape;396;p16"/>
          <p:cNvSpPr txBox="1">
            <a:spLocks noGrp="1"/>
          </p:cNvSpPr>
          <p:nvPr>
            <p:ph type="title"/>
          </p:nvPr>
        </p:nvSpPr>
        <p:spPr>
          <a:xfrm>
            <a:off x="232669" y="233090"/>
            <a:ext cx="4101205" cy="4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حرف رقصان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EC595F-DAA2-4940-B4F5-20860E1F9BC0}"/>
              </a:ext>
            </a:extLst>
          </p:cNvPr>
          <p:cNvSpPr txBox="1"/>
          <p:nvPr/>
        </p:nvSpPr>
        <p:spPr>
          <a:xfrm>
            <a:off x="43403" y="5617230"/>
            <a:ext cx="45285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b="1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 lang="en-US" dirty="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7"/>
          <p:cNvSpPr/>
          <p:nvPr/>
        </p:nvSpPr>
        <p:spPr>
          <a:xfrm>
            <a:off x="3304141" y="5927159"/>
            <a:ext cx="621156" cy="18528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02" name="Google Shape;402;p17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 extrusionOk="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329B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03" name="Google Shape;403;p17"/>
          <p:cNvSpPr/>
          <p:nvPr/>
        </p:nvSpPr>
        <p:spPr>
          <a:xfrm>
            <a:off x="603243" y="21603"/>
            <a:ext cx="3968756" cy="5693396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04" name="Google Shape;404;p17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 extrusionOk="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05" name="Google Shape;405;p17"/>
          <p:cNvSpPr txBox="1"/>
          <p:nvPr/>
        </p:nvSpPr>
        <p:spPr>
          <a:xfrm>
            <a:off x="2233225" y="5923852"/>
            <a:ext cx="106045" cy="19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5</a:t>
            </a:r>
            <a:endParaRPr sz="1100" dirty="0">
              <a:latin typeface="Vazir" panose="020B0603030804020204" pitchFamily="34" charset="-78"/>
              <a:ea typeface="Roboto Black"/>
              <a:cs typeface="Vazir" panose="020B0603030804020204" pitchFamily="34" charset="-78"/>
              <a:sym typeface="Roboto Black"/>
            </a:endParaRPr>
          </a:p>
        </p:txBody>
      </p:sp>
      <p:sp>
        <p:nvSpPr>
          <p:cNvPr id="406" name="Google Shape;406;p17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 extrusionOk="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07" name="Google Shape;407;p17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 extrusionOk="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noFill/>
          <a:ln w="762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08" name="Google Shape;408;p17"/>
          <p:cNvSpPr/>
          <p:nvPr/>
        </p:nvSpPr>
        <p:spPr>
          <a:xfrm>
            <a:off x="1599679" y="4667250"/>
            <a:ext cx="1372870" cy="825500"/>
          </a:xfrm>
          <a:custGeom>
            <a:avLst/>
            <a:gdLst/>
            <a:ahLst/>
            <a:cxnLst/>
            <a:rect l="l" t="t" r="r" b="b"/>
            <a:pathLst>
              <a:path w="1372870" h="825500" extrusionOk="0">
                <a:moveTo>
                  <a:pt x="0" y="825500"/>
                </a:moveTo>
                <a:lnTo>
                  <a:pt x="1372654" y="825500"/>
                </a:lnTo>
                <a:lnTo>
                  <a:pt x="1372654" y="0"/>
                </a:lnTo>
                <a:lnTo>
                  <a:pt x="0" y="0"/>
                </a:lnTo>
                <a:lnTo>
                  <a:pt x="0" y="825500"/>
                </a:lnTo>
                <a:close/>
              </a:path>
            </a:pathLst>
          </a:custGeom>
          <a:noFill/>
          <a:ln w="127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09" name="Google Shape;409;p17"/>
          <p:cNvSpPr/>
          <p:nvPr/>
        </p:nvSpPr>
        <p:spPr>
          <a:xfrm>
            <a:off x="2199683" y="4899738"/>
            <a:ext cx="197485" cy="324485"/>
          </a:xfrm>
          <a:custGeom>
            <a:avLst/>
            <a:gdLst/>
            <a:ahLst/>
            <a:cxnLst/>
            <a:rect l="l" t="t" r="r" b="b"/>
            <a:pathLst>
              <a:path w="197485" h="324485" extrusionOk="0">
                <a:moveTo>
                  <a:pt x="90893" y="280"/>
                </a:moveTo>
                <a:lnTo>
                  <a:pt x="45075" y="326"/>
                </a:lnTo>
                <a:lnTo>
                  <a:pt x="0" y="9829"/>
                </a:lnTo>
                <a:lnTo>
                  <a:pt x="7327" y="62438"/>
                </a:lnTo>
                <a:lnTo>
                  <a:pt x="11456" y="114439"/>
                </a:lnTo>
                <a:lnTo>
                  <a:pt x="13325" y="166233"/>
                </a:lnTo>
                <a:lnTo>
                  <a:pt x="13820" y="213396"/>
                </a:lnTo>
                <a:lnTo>
                  <a:pt x="14069" y="273648"/>
                </a:lnTo>
                <a:lnTo>
                  <a:pt x="14744" y="324408"/>
                </a:lnTo>
                <a:lnTo>
                  <a:pt x="58516" y="312769"/>
                </a:lnTo>
                <a:lnTo>
                  <a:pt x="102390" y="306182"/>
                </a:lnTo>
                <a:lnTo>
                  <a:pt x="147907" y="302564"/>
                </a:lnTo>
                <a:lnTo>
                  <a:pt x="196608" y="299834"/>
                </a:lnTo>
                <a:lnTo>
                  <a:pt x="197262" y="285664"/>
                </a:lnTo>
                <a:lnTo>
                  <a:pt x="195760" y="273648"/>
                </a:lnTo>
                <a:lnTo>
                  <a:pt x="195078" y="270332"/>
                </a:lnTo>
                <a:lnTo>
                  <a:pt x="54076" y="270332"/>
                </a:lnTo>
                <a:lnTo>
                  <a:pt x="53837" y="242309"/>
                </a:lnTo>
                <a:lnTo>
                  <a:pt x="54484" y="213396"/>
                </a:lnTo>
                <a:lnTo>
                  <a:pt x="53696" y="185919"/>
                </a:lnTo>
                <a:lnTo>
                  <a:pt x="49148" y="162204"/>
                </a:lnTo>
                <a:lnTo>
                  <a:pt x="80372" y="158421"/>
                </a:lnTo>
                <a:lnTo>
                  <a:pt x="111344" y="157699"/>
                </a:lnTo>
                <a:lnTo>
                  <a:pt x="160274" y="157699"/>
                </a:lnTo>
                <a:lnTo>
                  <a:pt x="181863" y="157289"/>
                </a:lnTo>
                <a:lnTo>
                  <a:pt x="181133" y="143250"/>
                </a:lnTo>
                <a:lnTo>
                  <a:pt x="183802" y="131565"/>
                </a:lnTo>
                <a:lnTo>
                  <a:pt x="185294" y="122885"/>
                </a:lnTo>
                <a:lnTo>
                  <a:pt x="49148" y="122885"/>
                </a:lnTo>
                <a:lnTo>
                  <a:pt x="49927" y="100305"/>
                </a:lnTo>
                <a:lnTo>
                  <a:pt x="49998" y="80997"/>
                </a:lnTo>
                <a:lnTo>
                  <a:pt x="50876" y="64199"/>
                </a:lnTo>
                <a:lnTo>
                  <a:pt x="54076" y="49149"/>
                </a:lnTo>
                <a:lnTo>
                  <a:pt x="121138" y="49149"/>
                </a:lnTo>
                <a:lnTo>
                  <a:pt x="152274" y="46148"/>
                </a:lnTo>
                <a:lnTo>
                  <a:pt x="191693" y="44234"/>
                </a:lnTo>
                <a:lnTo>
                  <a:pt x="191727" y="31980"/>
                </a:lnTo>
                <a:lnTo>
                  <a:pt x="191441" y="19407"/>
                </a:lnTo>
                <a:lnTo>
                  <a:pt x="192509" y="8188"/>
                </a:lnTo>
                <a:lnTo>
                  <a:pt x="195331" y="2552"/>
                </a:lnTo>
                <a:lnTo>
                  <a:pt x="140417" y="2552"/>
                </a:lnTo>
                <a:lnTo>
                  <a:pt x="90893" y="280"/>
                </a:lnTo>
                <a:close/>
              </a:path>
              <a:path w="197485" h="324485" extrusionOk="0">
                <a:moveTo>
                  <a:pt x="191693" y="250672"/>
                </a:moveTo>
                <a:lnTo>
                  <a:pt x="158945" y="257244"/>
                </a:lnTo>
                <a:lnTo>
                  <a:pt x="124290" y="261912"/>
                </a:lnTo>
                <a:lnTo>
                  <a:pt x="88932" y="265874"/>
                </a:lnTo>
                <a:lnTo>
                  <a:pt x="54076" y="270332"/>
                </a:lnTo>
                <a:lnTo>
                  <a:pt x="195078" y="270332"/>
                </a:lnTo>
                <a:lnTo>
                  <a:pt x="193454" y="262434"/>
                </a:lnTo>
                <a:lnTo>
                  <a:pt x="191693" y="250672"/>
                </a:lnTo>
                <a:close/>
              </a:path>
              <a:path w="197485" h="324485" extrusionOk="0">
                <a:moveTo>
                  <a:pt x="160274" y="157699"/>
                </a:moveTo>
                <a:lnTo>
                  <a:pt x="111344" y="157699"/>
                </a:lnTo>
                <a:lnTo>
                  <a:pt x="144396" y="158000"/>
                </a:lnTo>
                <a:lnTo>
                  <a:pt x="160274" y="157699"/>
                </a:lnTo>
                <a:close/>
              </a:path>
              <a:path w="197485" h="324485" extrusionOk="0">
                <a:moveTo>
                  <a:pt x="181863" y="113042"/>
                </a:moveTo>
                <a:lnTo>
                  <a:pt x="146500" y="117013"/>
                </a:lnTo>
                <a:lnTo>
                  <a:pt x="114353" y="120202"/>
                </a:lnTo>
                <a:lnTo>
                  <a:pt x="82783" y="122272"/>
                </a:lnTo>
                <a:lnTo>
                  <a:pt x="49148" y="122885"/>
                </a:lnTo>
                <a:lnTo>
                  <a:pt x="185294" y="122885"/>
                </a:lnTo>
                <a:lnTo>
                  <a:pt x="185501" y="121681"/>
                </a:lnTo>
                <a:lnTo>
                  <a:pt x="181863" y="113042"/>
                </a:lnTo>
                <a:close/>
              </a:path>
              <a:path w="197485" h="324485" extrusionOk="0">
                <a:moveTo>
                  <a:pt x="121138" y="49149"/>
                </a:moveTo>
                <a:lnTo>
                  <a:pt x="54076" y="49149"/>
                </a:lnTo>
                <a:lnTo>
                  <a:pt x="84351" y="51549"/>
                </a:lnTo>
                <a:lnTo>
                  <a:pt x="116789" y="49568"/>
                </a:lnTo>
                <a:lnTo>
                  <a:pt x="121138" y="49149"/>
                </a:lnTo>
                <a:close/>
              </a:path>
              <a:path w="197485" h="324485" extrusionOk="0">
                <a:moveTo>
                  <a:pt x="196608" y="0"/>
                </a:moveTo>
                <a:lnTo>
                  <a:pt x="140417" y="2552"/>
                </a:lnTo>
                <a:lnTo>
                  <a:pt x="195331" y="2552"/>
                </a:lnTo>
                <a:lnTo>
                  <a:pt x="196608" y="0"/>
                </a:lnTo>
                <a:close/>
              </a:path>
            </a:pathLst>
          </a:custGeom>
          <a:solidFill>
            <a:srgbClr val="F6892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10" name="Google Shape;410;p17"/>
          <p:cNvSpPr/>
          <p:nvPr/>
        </p:nvSpPr>
        <p:spPr>
          <a:xfrm>
            <a:off x="2150534" y="4878720"/>
            <a:ext cx="269240" cy="404495"/>
          </a:xfrm>
          <a:custGeom>
            <a:avLst/>
            <a:gdLst/>
            <a:ahLst/>
            <a:cxnLst/>
            <a:rect l="l" t="t" r="r" b="b"/>
            <a:pathLst>
              <a:path w="269239" h="404495" extrusionOk="0">
                <a:moveTo>
                  <a:pt x="113042" y="1360"/>
                </a:moveTo>
                <a:lnTo>
                  <a:pt x="96824" y="4572"/>
                </a:lnTo>
                <a:lnTo>
                  <a:pt x="60730" y="7950"/>
                </a:lnTo>
                <a:lnTo>
                  <a:pt x="44234" y="11190"/>
                </a:lnTo>
                <a:lnTo>
                  <a:pt x="38326" y="27399"/>
                </a:lnTo>
                <a:lnTo>
                  <a:pt x="31442" y="42632"/>
                </a:lnTo>
                <a:lnTo>
                  <a:pt x="19895" y="53203"/>
                </a:lnTo>
                <a:lnTo>
                  <a:pt x="0" y="55424"/>
                </a:lnTo>
                <a:lnTo>
                  <a:pt x="0" y="65254"/>
                </a:lnTo>
                <a:lnTo>
                  <a:pt x="15641" y="111855"/>
                </a:lnTo>
                <a:lnTo>
                  <a:pt x="22640" y="157309"/>
                </a:lnTo>
                <a:lnTo>
                  <a:pt x="23617" y="202674"/>
                </a:lnTo>
                <a:lnTo>
                  <a:pt x="21188" y="249008"/>
                </a:lnTo>
                <a:lnTo>
                  <a:pt x="17973" y="297370"/>
                </a:lnTo>
                <a:lnTo>
                  <a:pt x="16591" y="348817"/>
                </a:lnTo>
                <a:lnTo>
                  <a:pt x="19659" y="404408"/>
                </a:lnTo>
                <a:lnTo>
                  <a:pt x="29489" y="404408"/>
                </a:lnTo>
                <a:lnTo>
                  <a:pt x="76702" y="387720"/>
                </a:lnTo>
                <a:lnTo>
                  <a:pt x="131522" y="378642"/>
                </a:lnTo>
                <a:lnTo>
                  <a:pt x="189393" y="372618"/>
                </a:lnTo>
                <a:lnTo>
                  <a:pt x="245757" y="365088"/>
                </a:lnTo>
                <a:lnTo>
                  <a:pt x="247663" y="345429"/>
                </a:lnTo>
                <a:lnTo>
                  <a:pt x="63893" y="345429"/>
                </a:lnTo>
                <a:lnTo>
                  <a:pt x="63254" y="297370"/>
                </a:lnTo>
                <a:lnTo>
                  <a:pt x="63139" y="278268"/>
                </a:lnTo>
                <a:lnTo>
                  <a:pt x="63020" y="239242"/>
                </a:lnTo>
                <a:lnTo>
                  <a:pt x="62474" y="187249"/>
                </a:lnTo>
                <a:lnTo>
                  <a:pt x="60605" y="135454"/>
                </a:lnTo>
                <a:lnTo>
                  <a:pt x="56476" y="83455"/>
                </a:lnTo>
                <a:lnTo>
                  <a:pt x="49149" y="30850"/>
                </a:lnTo>
                <a:lnTo>
                  <a:pt x="94224" y="21347"/>
                </a:lnTo>
                <a:lnTo>
                  <a:pt x="239571" y="21301"/>
                </a:lnTo>
                <a:lnTo>
                  <a:pt x="245757" y="21020"/>
                </a:lnTo>
                <a:lnTo>
                  <a:pt x="265417" y="21020"/>
                </a:lnTo>
                <a:lnTo>
                  <a:pt x="265417" y="17743"/>
                </a:lnTo>
                <a:lnTo>
                  <a:pt x="268617" y="7571"/>
                </a:lnTo>
                <a:lnTo>
                  <a:pt x="266076" y="2639"/>
                </a:lnTo>
                <a:lnTo>
                  <a:pt x="141421" y="2639"/>
                </a:lnTo>
                <a:lnTo>
                  <a:pt x="113042" y="1360"/>
                </a:lnTo>
                <a:close/>
              </a:path>
              <a:path w="269239" h="404495" extrusionOk="0">
                <a:moveTo>
                  <a:pt x="255587" y="252033"/>
                </a:moveTo>
                <a:lnTo>
                  <a:pt x="224346" y="260116"/>
                </a:lnTo>
                <a:lnTo>
                  <a:pt x="190145" y="265235"/>
                </a:lnTo>
                <a:lnTo>
                  <a:pt x="154262" y="268667"/>
                </a:lnTo>
                <a:lnTo>
                  <a:pt x="117970" y="271693"/>
                </a:lnTo>
                <a:lnTo>
                  <a:pt x="240842" y="271693"/>
                </a:lnTo>
                <a:lnTo>
                  <a:pt x="242603" y="283453"/>
                </a:lnTo>
                <a:lnTo>
                  <a:pt x="244909" y="294662"/>
                </a:lnTo>
                <a:lnTo>
                  <a:pt x="246411" y="306674"/>
                </a:lnTo>
                <a:lnTo>
                  <a:pt x="245757" y="320842"/>
                </a:lnTo>
                <a:lnTo>
                  <a:pt x="197056" y="323585"/>
                </a:lnTo>
                <a:lnTo>
                  <a:pt x="151539" y="327206"/>
                </a:lnTo>
                <a:lnTo>
                  <a:pt x="107665" y="333791"/>
                </a:lnTo>
                <a:lnTo>
                  <a:pt x="63893" y="345429"/>
                </a:lnTo>
                <a:lnTo>
                  <a:pt x="247663" y="345429"/>
                </a:lnTo>
                <a:lnTo>
                  <a:pt x="248229" y="339589"/>
                </a:lnTo>
                <a:lnTo>
                  <a:pt x="255368" y="315309"/>
                </a:lnTo>
                <a:lnTo>
                  <a:pt x="260159" y="287655"/>
                </a:lnTo>
                <a:lnTo>
                  <a:pt x="255587" y="252033"/>
                </a:lnTo>
                <a:close/>
              </a:path>
              <a:path w="269239" h="404495" extrusionOk="0">
                <a:moveTo>
                  <a:pt x="160493" y="178714"/>
                </a:moveTo>
                <a:lnTo>
                  <a:pt x="129521" y="179436"/>
                </a:lnTo>
                <a:lnTo>
                  <a:pt x="98298" y="183224"/>
                </a:lnTo>
                <a:lnTo>
                  <a:pt x="102843" y="206940"/>
                </a:lnTo>
                <a:lnTo>
                  <a:pt x="103491" y="229657"/>
                </a:lnTo>
                <a:lnTo>
                  <a:pt x="103518" y="239242"/>
                </a:lnTo>
                <a:lnTo>
                  <a:pt x="103047" y="260116"/>
                </a:lnTo>
                <a:lnTo>
                  <a:pt x="103101" y="278268"/>
                </a:lnTo>
                <a:lnTo>
                  <a:pt x="103212" y="291352"/>
                </a:lnTo>
                <a:lnTo>
                  <a:pt x="138076" y="286891"/>
                </a:lnTo>
                <a:lnTo>
                  <a:pt x="173437" y="282932"/>
                </a:lnTo>
                <a:lnTo>
                  <a:pt x="208093" y="278268"/>
                </a:lnTo>
                <a:lnTo>
                  <a:pt x="240842" y="271693"/>
                </a:lnTo>
                <a:lnTo>
                  <a:pt x="117970" y="271693"/>
                </a:lnTo>
                <a:lnTo>
                  <a:pt x="117970" y="237288"/>
                </a:lnTo>
                <a:lnTo>
                  <a:pt x="139821" y="229657"/>
                </a:lnTo>
                <a:lnTo>
                  <a:pt x="164504" y="224853"/>
                </a:lnTo>
                <a:lnTo>
                  <a:pt x="191724" y="222581"/>
                </a:lnTo>
                <a:lnTo>
                  <a:pt x="221183" y="222544"/>
                </a:lnTo>
                <a:lnTo>
                  <a:pt x="233570" y="199651"/>
                </a:lnTo>
                <a:lnTo>
                  <a:pt x="241863" y="179019"/>
                </a:lnTo>
                <a:lnTo>
                  <a:pt x="193545" y="179019"/>
                </a:lnTo>
                <a:lnTo>
                  <a:pt x="160493" y="178714"/>
                </a:lnTo>
                <a:close/>
              </a:path>
              <a:path w="269239" h="404495" extrusionOk="0">
                <a:moveTo>
                  <a:pt x="248062" y="134075"/>
                </a:moveTo>
                <a:lnTo>
                  <a:pt x="231013" y="134075"/>
                </a:lnTo>
                <a:lnTo>
                  <a:pt x="234650" y="142707"/>
                </a:lnTo>
                <a:lnTo>
                  <a:pt x="232951" y="152587"/>
                </a:lnTo>
                <a:lnTo>
                  <a:pt x="230282" y="164270"/>
                </a:lnTo>
                <a:lnTo>
                  <a:pt x="231013" y="178309"/>
                </a:lnTo>
                <a:lnTo>
                  <a:pt x="193545" y="179019"/>
                </a:lnTo>
                <a:lnTo>
                  <a:pt x="241863" y="179019"/>
                </a:lnTo>
                <a:lnTo>
                  <a:pt x="244100" y="173452"/>
                </a:lnTo>
                <a:lnTo>
                  <a:pt x="249315" y="144766"/>
                </a:lnTo>
                <a:lnTo>
                  <a:pt x="248062" y="134075"/>
                </a:lnTo>
                <a:close/>
              </a:path>
              <a:path w="269239" h="404495" extrusionOk="0">
                <a:moveTo>
                  <a:pt x="103212" y="70169"/>
                </a:moveTo>
                <a:lnTo>
                  <a:pt x="100019" y="85219"/>
                </a:lnTo>
                <a:lnTo>
                  <a:pt x="99145" y="102016"/>
                </a:lnTo>
                <a:lnTo>
                  <a:pt x="99101" y="114416"/>
                </a:lnTo>
                <a:lnTo>
                  <a:pt x="98976" y="124233"/>
                </a:lnTo>
                <a:lnTo>
                  <a:pt x="98298" y="143892"/>
                </a:lnTo>
                <a:lnTo>
                  <a:pt x="131932" y="143285"/>
                </a:lnTo>
                <a:lnTo>
                  <a:pt x="163502" y="141218"/>
                </a:lnTo>
                <a:lnTo>
                  <a:pt x="195649" y="138033"/>
                </a:lnTo>
                <a:lnTo>
                  <a:pt x="231013" y="134075"/>
                </a:lnTo>
                <a:lnTo>
                  <a:pt x="248062" y="134075"/>
                </a:lnTo>
                <a:lnTo>
                  <a:pt x="247213" y="126837"/>
                </a:lnTo>
                <a:lnTo>
                  <a:pt x="146341" y="126837"/>
                </a:lnTo>
                <a:lnTo>
                  <a:pt x="113042" y="124233"/>
                </a:lnTo>
                <a:lnTo>
                  <a:pt x="116474" y="114846"/>
                </a:lnTo>
                <a:lnTo>
                  <a:pt x="117582" y="111571"/>
                </a:lnTo>
                <a:lnTo>
                  <a:pt x="119186" y="111249"/>
                </a:lnTo>
                <a:lnTo>
                  <a:pt x="124104" y="110720"/>
                </a:lnTo>
                <a:lnTo>
                  <a:pt x="221183" y="104573"/>
                </a:lnTo>
                <a:lnTo>
                  <a:pt x="224742" y="97810"/>
                </a:lnTo>
                <a:lnTo>
                  <a:pt x="227550" y="90138"/>
                </a:lnTo>
                <a:lnTo>
                  <a:pt x="234547" y="84769"/>
                </a:lnTo>
                <a:lnTo>
                  <a:pt x="250710" y="84769"/>
                </a:lnTo>
                <a:lnTo>
                  <a:pt x="253948" y="72569"/>
                </a:lnTo>
                <a:lnTo>
                  <a:pt x="133500" y="72569"/>
                </a:lnTo>
                <a:lnTo>
                  <a:pt x="103212" y="70169"/>
                </a:lnTo>
                <a:close/>
              </a:path>
              <a:path w="269239" h="404495" extrusionOk="0">
                <a:moveTo>
                  <a:pt x="245757" y="114416"/>
                </a:moveTo>
                <a:lnTo>
                  <a:pt x="210229" y="115162"/>
                </a:lnTo>
                <a:lnTo>
                  <a:pt x="177914" y="121558"/>
                </a:lnTo>
                <a:lnTo>
                  <a:pt x="146341" y="126837"/>
                </a:lnTo>
                <a:lnTo>
                  <a:pt x="247213" y="126837"/>
                </a:lnTo>
                <a:lnTo>
                  <a:pt x="245757" y="114416"/>
                </a:lnTo>
                <a:close/>
              </a:path>
              <a:path w="269239" h="404495" extrusionOk="0">
                <a:moveTo>
                  <a:pt x="250710" y="84769"/>
                </a:moveTo>
                <a:lnTo>
                  <a:pt x="234547" y="84769"/>
                </a:lnTo>
                <a:lnTo>
                  <a:pt x="250672" y="84914"/>
                </a:lnTo>
                <a:lnTo>
                  <a:pt x="250710" y="84769"/>
                </a:lnTo>
                <a:close/>
              </a:path>
              <a:path w="269239" h="404495" extrusionOk="0">
                <a:moveTo>
                  <a:pt x="265417" y="21020"/>
                </a:moveTo>
                <a:lnTo>
                  <a:pt x="245757" y="21020"/>
                </a:lnTo>
                <a:lnTo>
                  <a:pt x="241658" y="29209"/>
                </a:lnTo>
                <a:lnTo>
                  <a:pt x="240675" y="39529"/>
                </a:lnTo>
                <a:lnTo>
                  <a:pt x="240640" y="42632"/>
                </a:lnTo>
                <a:lnTo>
                  <a:pt x="240876" y="53001"/>
                </a:lnTo>
                <a:lnTo>
                  <a:pt x="240842" y="65254"/>
                </a:lnTo>
                <a:lnTo>
                  <a:pt x="201425" y="67169"/>
                </a:lnTo>
                <a:lnTo>
                  <a:pt x="165941" y="70588"/>
                </a:lnTo>
                <a:lnTo>
                  <a:pt x="133500" y="72569"/>
                </a:lnTo>
                <a:lnTo>
                  <a:pt x="253948" y="72569"/>
                </a:lnTo>
                <a:lnTo>
                  <a:pt x="254280" y="71319"/>
                </a:lnTo>
                <a:lnTo>
                  <a:pt x="256894" y="39529"/>
                </a:lnTo>
                <a:lnTo>
                  <a:pt x="260502" y="25935"/>
                </a:lnTo>
                <a:lnTo>
                  <a:pt x="265417" y="25935"/>
                </a:lnTo>
                <a:lnTo>
                  <a:pt x="265417" y="21020"/>
                </a:lnTo>
                <a:close/>
              </a:path>
              <a:path w="269239" h="404495" extrusionOk="0">
                <a:moveTo>
                  <a:pt x="239571" y="21301"/>
                </a:moveTo>
                <a:lnTo>
                  <a:pt x="140042" y="21301"/>
                </a:lnTo>
                <a:lnTo>
                  <a:pt x="189566" y="23572"/>
                </a:lnTo>
                <a:lnTo>
                  <a:pt x="239571" y="21301"/>
                </a:lnTo>
                <a:close/>
              </a:path>
              <a:path w="269239" h="404495" extrusionOk="0">
                <a:moveTo>
                  <a:pt x="253447" y="0"/>
                </a:moveTo>
                <a:lnTo>
                  <a:pt x="241119" y="141"/>
                </a:lnTo>
                <a:lnTo>
                  <a:pt x="228651" y="892"/>
                </a:lnTo>
                <a:lnTo>
                  <a:pt x="216268" y="1360"/>
                </a:lnTo>
                <a:lnTo>
                  <a:pt x="167593" y="2570"/>
                </a:lnTo>
                <a:lnTo>
                  <a:pt x="141421" y="2639"/>
                </a:lnTo>
                <a:lnTo>
                  <a:pt x="266076" y="2639"/>
                </a:lnTo>
                <a:lnTo>
                  <a:pt x="265417" y="1360"/>
                </a:lnTo>
                <a:lnTo>
                  <a:pt x="253447" y="0"/>
                </a:lnTo>
                <a:close/>
              </a:path>
            </a:pathLst>
          </a:custGeom>
          <a:solidFill>
            <a:srgbClr val="030409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11" name="Google Shape;411;p17"/>
          <p:cNvSpPr/>
          <p:nvPr/>
        </p:nvSpPr>
        <p:spPr>
          <a:xfrm>
            <a:off x="1599679" y="3718979"/>
            <a:ext cx="1372870" cy="825500"/>
          </a:xfrm>
          <a:custGeom>
            <a:avLst/>
            <a:gdLst/>
            <a:ahLst/>
            <a:cxnLst/>
            <a:rect l="l" t="t" r="r" b="b"/>
            <a:pathLst>
              <a:path w="1372870" h="825500" extrusionOk="0">
                <a:moveTo>
                  <a:pt x="0" y="825500"/>
                </a:moveTo>
                <a:lnTo>
                  <a:pt x="1372654" y="825500"/>
                </a:lnTo>
                <a:lnTo>
                  <a:pt x="1372654" y="0"/>
                </a:lnTo>
                <a:lnTo>
                  <a:pt x="0" y="0"/>
                </a:lnTo>
                <a:lnTo>
                  <a:pt x="0" y="825500"/>
                </a:lnTo>
                <a:close/>
              </a:path>
            </a:pathLst>
          </a:custGeom>
          <a:noFill/>
          <a:ln w="127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12" name="Google Shape;412;p17"/>
          <p:cNvSpPr/>
          <p:nvPr/>
        </p:nvSpPr>
        <p:spPr>
          <a:xfrm>
            <a:off x="2222887" y="3999917"/>
            <a:ext cx="144240" cy="237223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13" name="Google Shape;413;p17"/>
          <p:cNvSpPr/>
          <p:nvPr/>
        </p:nvSpPr>
        <p:spPr>
          <a:xfrm>
            <a:off x="2186939" y="3984547"/>
            <a:ext cx="196850" cy="295910"/>
          </a:xfrm>
          <a:custGeom>
            <a:avLst/>
            <a:gdLst/>
            <a:ahLst/>
            <a:cxnLst/>
            <a:rect l="l" t="t" r="r" b="b"/>
            <a:pathLst>
              <a:path w="196850" h="295910" extrusionOk="0">
                <a:moveTo>
                  <a:pt x="82664" y="994"/>
                </a:moveTo>
                <a:lnTo>
                  <a:pt x="70807" y="3344"/>
                </a:lnTo>
                <a:lnTo>
                  <a:pt x="44411" y="5811"/>
                </a:lnTo>
                <a:lnTo>
                  <a:pt x="32346" y="8182"/>
                </a:lnTo>
                <a:lnTo>
                  <a:pt x="28023" y="20034"/>
                </a:lnTo>
                <a:lnTo>
                  <a:pt x="22988" y="31176"/>
                </a:lnTo>
                <a:lnTo>
                  <a:pt x="14546" y="38908"/>
                </a:lnTo>
                <a:lnTo>
                  <a:pt x="0" y="40529"/>
                </a:lnTo>
                <a:lnTo>
                  <a:pt x="0" y="47718"/>
                </a:lnTo>
                <a:lnTo>
                  <a:pt x="14134" y="95146"/>
                </a:lnTo>
                <a:lnTo>
                  <a:pt x="17384" y="141539"/>
                </a:lnTo>
                <a:lnTo>
                  <a:pt x="14480" y="198682"/>
                </a:lnTo>
                <a:lnTo>
                  <a:pt x="12250" y="239705"/>
                </a:lnTo>
                <a:lnTo>
                  <a:pt x="14376" y="295723"/>
                </a:lnTo>
                <a:lnTo>
                  <a:pt x="21564" y="295723"/>
                </a:lnTo>
                <a:lnTo>
                  <a:pt x="56087" y="283519"/>
                </a:lnTo>
                <a:lnTo>
                  <a:pt x="96172" y="276880"/>
                </a:lnTo>
                <a:lnTo>
                  <a:pt x="138488" y="272474"/>
                </a:lnTo>
                <a:lnTo>
                  <a:pt x="179705" y="266970"/>
                </a:lnTo>
                <a:lnTo>
                  <a:pt x="181102" y="252594"/>
                </a:lnTo>
                <a:lnTo>
                  <a:pt x="46723" y="252594"/>
                </a:lnTo>
                <a:lnTo>
                  <a:pt x="46283" y="215477"/>
                </a:lnTo>
                <a:lnTo>
                  <a:pt x="46159" y="203484"/>
                </a:lnTo>
                <a:lnTo>
                  <a:pt x="45996" y="159700"/>
                </a:lnTo>
                <a:lnTo>
                  <a:pt x="45025" y="114200"/>
                </a:lnTo>
                <a:lnTo>
                  <a:pt x="42068" y="68656"/>
                </a:lnTo>
                <a:lnTo>
                  <a:pt x="35941" y="22559"/>
                </a:lnTo>
                <a:lnTo>
                  <a:pt x="68903" y="15606"/>
                </a:lnTo>
                <a:lnTo>
                  <a:pt x="175231" y="15574"/>
                </a:lnTo>
                <a:lnTo>
                  <a:pt x="179705" y="15371"/>
                </a:lnTo>
                <a:lnTo>
                  <a:pt x="194081" y="15371"/>
                </a:lnTo>
                <a:lnTo>
                  <a:pt x="194081" y="12970"/>
                </a:lnTo>
                <a:lnTo>
                  <a:pt x="196430" y="5528"/>
                </a:lnTo>
                <a:lnTo>
                  <a:pt x="194566" y="1930"/>
                </a:lnTo>
                <a:lnTo>
                  <a:pt x="103414" y="1930"/>
                </a:lnTo>
                <a:lnTo>
                  <a:pt x="82664" y="994"/>
                </a:lnTo>
                <a:close/>
              </a:path>
              <a:path w="196850" h="295910" extrusionOk="0">
                <a:moveTo>
                  <a:pt x="186905" y="184306"/>
                </a:moveTo>
                <a:lnTo>
                  <a:pt x="164055" y="190210"/>
                </a:lnTo>
                <a:lnTo>
                  <a:pt x="139044" y="193952"/>
                </a:lnTo>
                <a:lnTo>
                  <a:pt x="112801" y="196465"/>
                </a:lnTo>
                <a:lnTo>
                  <a:pt x="86258" y="198682"/>
                </a:lnTo>
                <a:lnTo>
                  <a:pt x="176123" y="198682"/>
                </a:lnTo>
                <a:lnTo>
                  <a:pt x="177406" y="207279"/>
                </a:lnTo>
                <a:lnTo>
                  <a:pt x="179090" y="215477"/>
                </a:lnTo>
                <a:lnTo>
                  <a:pt x="180186" y="224262"/>
                </a:lnTo>
                <a:lnTo>
                  <a:pt x="179705" y="234623"/>
                </a:lnTo>
                <a:lnTo>
                  <a:pt x="144096" y="236622"/>
                </a:lnTo>
                <a:lnTo>
                  <a:pt x="110813" y="239270"/>
                </a:lnTo>
                <a:lnTo>
                  <a:pt x="78731" y="244087"/>
                </a:lnTo>
                <a:lnTo>
                  <a:pt x="46723" y="252594"/>
                </a:lnTo>
                <a:lnTo>
                  <a:pt x="181102" y="252594"/>
                </a:lnTo>
                <a:lnTo>
                  <a:pt x="181517" y="248325"/>
                </a:lnTo>
                <a:lnTo>
                  <a:pt x="186739" y="230572"/>
                </a:lnTo>
                <a:lnTo>
                  <a:pt x="190243" y="210353"/>
                </a:lnTo>
                <a:lnTo>
                  <a:pt x="186905" y="184306"/>
                </a:lnTo>
                <a:close/>
              </a:path>
              <a:path w="196850" h="295910" extrusionOk="0">
                <a:moveTo>
                  <a:pt x="117359" y="130683"/>
                </a:moveTo>
                <a:lnTo>
                  <a:pt x="94711" y="131211"/>
                </a:lnTo>
                <a:lnTo>
                  <a:pt x="71882" y="133976"/>
                </a:lnTo>
                <a:lnTo>
                  <a:pt x="75206" y="151321"/>
                </a:lnTo>
                <a:lnTo>
                  <a:pt x="75680" y="167937"/>
                </a:lnTo>
                <a:lnTo>
                  <a:pt x="75731" y="173524"/>
                </a:lnTo>
                <a:lnTo>
                  <a:pt x="75381" y="189018"/>
                </a:lnTo>
                <a:lnTo>
                  <a:pt x="75354" y="198682"/>
                </a:lnTo>
                <a:lnTo>
                  <a:pt x="75476" y="213046"/>
                </a:lnTo>
                <a:lnTo>
                  <a:pt x="100971" y="209787"/>
                </a:lnTo>
                <a:lnTo>
                  <a:pt x="126828" y="206893"/>
                </a:lnTo>
                <a:lnTo>
                  <a:pt x="152171" y="203484"/>
                </a:lnTo>
                <a:lnTo>
                  <a:pt x="176123" y="198682"/>
                </a:lnTo>
                <a:lnTo>
                  <a:pt x="86258" y="198682"/>
                </a:lnTo>
                <a:lnTo>
                  <a:pt x="86258" y="173524"/>
                </a:lnTo>
                <a:lnTo>
                  <a:pt x="102243" y="167937"/>
                </a:lnTo>
                <a:lnTo>
                  <a:pt x="120295" y="164423"/>
                </a:lnTo>
                <a:lnTo>
                  <a:pt x="140199" y="162763"/>
                </a:lnTo>
                <a:lnTo>
                  <a:pt x="161734" y="162741"/>
                </a:lnTo>
                <a:lnTo>
                  <a:pt x="170794" y="145997"/>
                </a:lnTo>
                <a:lnTo>
                  <a:pt x="176860" y="130904"/>
                </a:lnTo>
                <a:lnTo>
                  <a:pt x="141528" y="130904"/>
                </a:lnTo>
                <a:lnTo>
                  <a:pt x="117359" y="130683"/>
                </a:lnTo>
                <a:close/>
              </a:path>
              <a:path w="196850" h="295910" extrusionOk="0">
                <a:moveTo>
                  <a:pt x="181392" y="98035"/>
                </a:moveTo>
                <a:lnTo>
                  <a:pt x="168922" y="98035"/>
                </a:lnTo>
                <a:lnTo>
                  <a:pt x="171583" y="104354"/>
                </a:lnTo>
                <a:lnTo>
                  <a:pt x="170341" y="111580"/>
                </a:lnTo>
                <a:lnTo>
                  <a:pt x="168390" y="120120"/>
                </a:lnTo>
                <a:lnTo>
                  <a:pt x="168922" y="130382"/>
                </a:lnTo>
                <a:lnTo>
                  <a:pt x="141528" y="130904"/>
                </a:lnTo>
                <a:lnTo>
                  <a:pt x="176860" y="130904"/>
                </a:lnTo>
                <a:lnTo>
                  <a:pt x="178496" y="126834"/>
                </a:lnTo>
                <a:lnTo>
                  <a:pt x="182310" y="105854"/>
                </a:lnTo>
                <a:lnTo>
                  <a:pt x="181392" y="98035"/>
                </a:lnTo>
                <a:close/>
              </a:path>
              <a:path w="196850" h="295910" extrusionOk="0">
                <a:moveTo>
                  <a:pt x="75476" y="51312"/>
                </a:moveTo>
                <a:lnTo>
                  <a:pt x="73141" y="62312"/>
                </a:lnTo>
                <a:lnTo>
                  <a:pt x="72502" y="74596"/>
                </a:lnTo>
                <a:lnTo>
                  <a:pt x="72378" y="90847"/>
                </a:lnTo>
                <a:lnTo>
                  <a:pt x="71882" y="105223"/>
                </a:lnTo>
                <a:lnTo>
                  <a:pt x="96477" y="104779"/>
                </a:lnTo>
                <a:lnTo>
                  <a:pt x="119564" y="103267"/>
                </a:lnTo>
                <a:lnTo>
                  <a:pt x="143069" y="100937"/>
                </a:lnTo>
                <a:lnTo>
                  <a:pt x="168922" y="98035"/>
                </a:lnTo>
                <a:lnTo>
                  <a:pt x="181392" y="98035"/>
                </a:lnTo>
                <a:lnTo>
                  <a:pt x="180772" y="92753"/>
                </a:lnTo>
                <a:lnTo>
                  <a:pt x="107013" y="92753"/>
                </a:lnTo>
                <a:lnTo>
                  <a:pt x="82664" y="90847"/>
                </a:lnTo>
                <a:lnTo>
                  <a:pt x="85284" y="83659"/>
                </a:lnTo>
                <a:lnTo>
                  <a:pt x="85985" y="81587"/>
                </a:lnTo>
                <a:lnTo>
                  <a:pt x="87157" y="81351"/>
                </a:lnTo>
                <a:lnTo>
                  <a:pt x="90754" y="80966"/>
                </a:lnTo>
                <a:lnTo>
                  <a:pt x="161734" y="76470"/>
                </a:lnTo>
                <a:lnTo>
                  <a:pt x="164341" y="71526"/>
                </a:lnTo>
                <a:lnTo>
                  <a:pt x="166396" y="65915"/>
                </a:lnTo>
                <a:lnTo>
                  <a:pt x="171512" y="61988"/>
                </a:lnTo>
                <a:lnTo>
                  <a:pt x="183327" y="61988"/>
                </a:lnTo>
                <a:lnTo>
                  <a:pt x="185696" y="53068"/>
                </a:lnTo>
                <a:lnTo>
                  <a:pt x="97620" y="53068"/>
                </a:lnTo>
                <a:lnTo>
                  <a:pt x="75476" y="51312"/>
                </a:lnTo>
                <a:close/>
              </a:path>
              <a:path w="196850" h="295910" extrusionOk="0">
                <a:moveTo>
                  <a:pt x="179705" y="83659"/>
                </a:moveTo>
                <a:lnTo>
                  <a:pt x="153726" y="84210"/>
                </a:lnTo>
                <a:lnTo>
                  <a:pt x="130098" y="88891"/>
                </a:lnTo>
                <a:lnTo>
                  <a:pt x="107013" y="92753"/>
                </a:lnTo>
                <a:lnTo>
                  <a:pt x="180772" y="92753"/>
                </a:lnTo>
                <a:lnTo>
                  <a:pt x="179705" y="83659"/>
                </a:lnTo>
                <a:close/>
              </a:path>
              <a:path w="196850" h="295910" extrusionOk="0">
                <a:moveTo>
                  <a:pt x="183327" y="61988"/>
                </a:moveTo>
                <a:lnTo>
                  <a:pt x="171512" y="61988"/>
                </a:lnTo>
                <a:lnTo>
                  <a:pt x="183299" y="62094"/>
                </a:lnTo>
                <a:close/>
              </a:path>
              <a:path w="196850" h="295910" extrusionOk="0">
                <a:moveTo>
                  <a:pt x="194081" y="15371"/>
                </a:moveTo>
                <a:lnTo>
                  <a:pt x="179705" y="15371"/>
                </a:lnTo>
                <a:lnTo>
                  <a:pt x="176707" y="21355"/>
                </a:lnTo>
                <a:lnTo>
                  <a:pt x="175989" y="28909"/>
                </a:lnTo>
                <a:lnTo>
                  <a:pt x="175965" y="31176"/>
                </a:lnTo>
                <a:lnTo>
                  <a:pt x="176142" y="38754"/>
                </a:lnTo>
                <a:lnTo>
                  <a:pt x="176123" y="47718"/>
                </a:lnTo>
                <a:lnTo>
                  <a:pt x="147292" y="49119"/>
                </a:lnTo>
                <a:lnTo>
                  <a:pt x="121342" y="51620"/>
                </a:lnTo>
                <a:lnTo>
                  <a:pt x="97620" y="53068"/>
                </a:lnTo>
                <a:lnTo>
                  <a:pt x="185696" y="53068"/>
                </a:lnTo>
                <a:lnTo>
                  <a:pt x="185938" y="52156"/>
                </a:lnTo>
                <a:lnTo>
                  <a:pt x="187855" y="28909"/>
                </a:lnTo>
                <a:lnTo>
                  <a:pt x="190487" y="18965"/>
                </a:lnTo>
                <a:lnTo>
                  <a:pt x="194081" y="18965"/>
                </a:lnTo>
                <a:lnTo>
                  <a:pt x="194081" y="15371"/>
                </a:lnTo>
                <a:close/>
              </a:path>
              <a:path w="196850" h="295910" extrusionOk="0">
                <a:moveTo>
                  <a:pt x="175231" y="15574"/>
                </a:moveTo>
                <a:lnTo>
                  <a:pt x="102408" y="15574"/>
                </a:lnTo>
                <a:lnTo>
                  <a:pt x="138619" y="17237"/>
                </a:lnTo>
                <a:lnTo>
                  <a:pt x="175231" y="15574"/>
                </a:lnTo>
                <a:close/>
              </a:path>
              <a:path w="196850" h="295910" extrusionOk="0">
                <a:moveTo>
                  <a:pt x="185333" y="0"/>
                </a:moveTo>
                <a:lnTo>
                  <a:pt x="176322" y="104"/>
                </a:lnTo>
                <a:lnTo>
                  <a:pt x="167208" y="653"/>
                </a:lnTo>
                <a:lnTo>
                  <a:pt x="158153" y="994"/>
                </a:lnTo>
                <a:lnTo>
                  <a:pt x="122551" y="1880"/>
                </a:lnTo>
                <a:lnTo>
                  <a:pt x="103414" y="1930"/>
                </a:lnTo>
                <a:lnTo>
                  <a:pt x="194566" y="1930"/>
                </a:lnTo>
                <a:lnTo>
                  <a:pt x="194081" y="994"/>
                </a:lnTo>
                <a:lnTo>
                  <a:pt x="185333" y="0"/>
                </a:lnTo>
                <a:close/>
              </a:path>
            </a:pathLst>
          </a:custGeom>
          <a:solidFill>
            <a:srgbClr val="030409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14" name="Google Shape;414;p17"/>
          <p:cNvSpPr/>
          <p:nvPr/>
        </p:nvSpPr>
        <p:spPr>
          <a:xfrm>
            <a:off x="1599679" y="2770720"/>
            <a:ext cx="1372870" cy="825500"/>
          </a:xfrm>
          <a:custGeom>
            <a:avLst/>
            <a:gdLst/>
            <a:ahLst/>
            <a:cxnLst/>
            <a:rect l="l" t="t" r="r" b="b"/>
            <a:pathLst>
              <a:path w="1372870" h="825500" extrusionOk="0">
                <a:moveTo>
                  <a:pt x="0" y="825499"/>
                </a:moveTo>
                <a:lnTo>
                  <a:pt x="1372654" y="825499"/>
                </a:lnTo>
                <a:lnTo>
                  <a:pt x="1372654" y="0"/>
                </a:lnTo>
                <a:lnTo>
                  <a:pt x="0" y="0"/>
                </a:lnTo>
                <a:lnTo>
                  <a:pt x="0" y="825499"/>
                </a:lnTo>
                <a:close/>
              </a:path>
            </a:pathLst>
          </a:custGeom>
          <a:noFill/>
          <a:ln w="127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15" name="Google Shape;415;p17"/>
          <p:cNvSpPr/>
          <p:nvPr/>
        </p:nvSpPr>
        <p:spPr>
          <a:xfrm>
            <a:off x="2155049" y="2909391"/>
            <a:ext cx="299720" cy="493395"/>
          </a:xfrm>
          <a:custGeom>
            <a:avLst/>
            <a:gdLst/>
            <a:ahLst/>
            <a:cxnLst/>
            <a:rect l="l" t="t" r="r" b="b"/>
            <a:pathLst>
              <a:path w="299719" h="493395" extrusionOk="0">
                <a:moveTo>
                  <a:pt x="91204" y="0"/>
                </a:moveTo>
                <a:lnTo>
                  <a:pt x="45683" y="3761"/>
                </a:lnTo>
                <a:lnTo>
                  <a:pt x="0" y="15507"/>
                </a:lnTo>
                <a:lnTo>
                  <a:pt x="8022" y="68846"/>
                </a:lnTo>
                <a:lnTo>
                  <a:pt x="13676" y="121686"/>
                </a:lnTo>
                <a:lnTo>
                  <a:pt x="17383" y="174207"/>
                </a:lnTo>
                <a:lnTo>
                  <a:pt x="19565" y="226591"/>
                </a:lnTo>
                <a:lnTo>
                  <a:pt x="20644" y="279018"/>
                </a:lnTo>
                <a:lnTo>
                  <a:pt x="21042" y="331668"/>
                </a:lnTo>
                <a:lnTo>
                  <a:pt x="21137" y="368216"/>
                </a:lnTo>
                <a:lnTo>
                  <a:pt x="21254" y="397955"/>
                </a:lnTo>
                <a:lnTo>
                  <a:pt x="21480" y="438365"/>
                </a:lnTo>
                <a:lnTo>
                  <a:pt x="22364" y="492773"/>
                </a:lnTo>
                <a:lnTo>
                  <a:pt x="66736" y="479993"/>
                </a:lnTo>
                <a:lnTo>
                  <a:pt x="110830" y="471089"/>
                </a:lnTo>
                <a:lnTo>
                  <a:pt x="155338" y="465124"/>
                </a:lnTo>
                <a:lnTo>
                  <a:pt x="200954" y="461160"/>
                </a:lnTo>
                <a:lnTo>
                  <a:pt x="298284" y="455486"/>
                </a:lnTo>
                <a:lnTo>
                  <a:pt x="299273" y="433984"/>
                </a:lnTo>
                <a:lnTo>
                  <a:pt x="296995" y="415756"/>
                </a:lnTo>
                <a:lnTo>
                  <a:pt x="295962" y="410731"/>
                </a:lnTo>
                <a:lnTo>
                  <a:pt x="82029" y="410731"/>
                </a:lnTo>
                <a:lnTo>
                  <a:pt x="81667" y="368216"/>
                </a:lnTo>
                <a:lnTo>
                  <a:pt x="82653" y="324349"/>
                </a:lnTo>
                <a:lnTo>
                  <a:pt x="81459" y="282658"/>
                </a:lnTo>
                <a:lnTo>
                  <a:pt x="74561" y="246673"/>
                </a:lnTo>
                <a:lnTo>
                  <a:pt x="121936" y="240936"/>
                </a:lnTo>
                <a:lnTo>
                  <a:pt x="168924" y="239840"/>
                </a:lnTo>
                <a:lnTo>
                  <a:pt x="243128" y="239840"/>
                </a:lnTo>
                <a:lnTo>
                  <a:pt x="275907" y="239218"/>
                </a:lnTo>
                <a:lnTo>
                  <a:pt x="274805" y="217920"/>
                </a:lnTo>
                <a:lnTo>
                  <a:pt x="278855" y="200195"/>
                </a:lnTo>
                <a:lnTo>
                  <a:pt x="281118" y="187021"/>
                </a:lnTo>
                <a:lnTo>
                  <a:pt x="74561" y="187021"/>
                </a:lnTo>
                <a:lnTo>
                  <a:pt x="75742" y="152767"/>
                </a:lnTo>
                <a:lnTo>
                  <a:pt x="75847" y="123475"/>
                </a:lnTo>
                <a:lnTo>
                  <a:pt x="77176" y="97990"/>
                </a:lnTo>
                <a:lnTo>
                  <a:pt x="82029" y="75159"/>
                </a:lnTo>
                <a:lnTo>
                  <a:pt x="183728" y="75159"/>
                </a:lnTo>
                <a:lnTo>
                  <a:pt x="231024" y="70603"/>
                </a:lnTo>
                <a:lnTo>
                  <a:pt x="290829" y="67704"/>
                </a:lnTo>
                <a:lnTo>
                  <a:pt x="290882" y="49109"/>
                </a:lnTo>
                <a:lnTo>
                  <a:pt x="290447" y="30030"/>
                </a:lnTo>
                <a:lnTo>
                  <a:pt x="292067" y="13008"/>
                </a:lnTo>
                <a:lnTo>
                  <a:pt x="296318" y="4515"/>
                </a:lnTo>
                <a:lnTo>
                  <a:pt x="240102" y="4515"/>
                </a:lnTo>
                <a:lnTo>
                  <a:pt x="187082" y="3587"/>
                </a:lnTo>
                <a:lnTo>
                  <a:pt x="137893" y="1012"/>
                </a:lnTo>
                <a:lnTo>
                  <a:pt x="91204" y="0"/>
                </a:lnTo>
                <a:close/>
              </a:path>
              <a:path w="299719" h="493395" extrusionOk="0">
                <a:moveTo>
                  <a:pt x="290829" y="380912"/>
                </a:moveTo>
                <a:lnTo>
                  <a:pt x="241142" y="390879"/>
                </a:lnTo>
                <a:lnTo>
                  <a:pt x="188563" y="397955"/>
                </a:lnTo>
                <a:lnTo>
                  <a:pt x="134917" y="403964"/>
                </a:lnTo>
                <a:lnTo>
                  <a:pt x="82029" y="410731"/>
                </a:lnTo>
                <a:lnTo>
                  <a:pt x="295962" y="410731"/>
                </a:lnTo>
                <a:lnTo>
                  <a:pt x="293498" y="398748"/>
                </a:lnTo>
                <a:lnTo>
                  <a:pt x="290829" y="380912"/>
                </a:lnTo>
                <a:close/>
              </a:path>
              <a:path w="299719" h="493395" extrusionOk="0">
                <a:moveTo>
                  <a:pt x="243128" y="239840"/>
                </a:moveTo>
                <a:lnTo>
                  <a:pt x="168924" y="239840"/>
                </a:lnTo>
                <a:lnTo>
                  <a:pt x="219067" y="240297"/>
                </a:lnTo>
                <a:lnTo>
                  <a:pt x="243128" y="239840"/>
                </a:lnTo>
                <a:close/>
              </a:path>
              <a:path w="299719" h="493395" extrusionOk="0">
                <a:moveTo>
                  <a:pt x="275907" y="172098"/>
                </a:moveTo>
                <a:lnTo>
                  <a:pt x="222262" y="178118"/>
                </a:lnTo>
                <a:lnTo>
                  <a:pt x="173491" y="182955"/>
                </a:lnTo>
                <a:lnTo>
                  <a:pt x="125592" y="186095"/>
                </a:lnTo>
                <a:lnTo>
                  <a:pt x="74561" y="187021"/>
                </a:lnTo>
                <a:lnTo>
                  <a:pt x="281118" y="187021"/>
                </a:lnTo>
                <a:lnTo>
                  <a:pt x="281431" y="185202"/>
                </a:lnTo>
                <a:lnTo>
                  <a:pt x="275907" y="172098"/>
                </a:lnTo>
                <a:close/>
              </a:path>
              <a:path w="299719" h="493395" extrusionOk="0">
                <a:moveTo>
                  <a:pt x="183728" y="75159"/>
                </a:moveTo>
                <a:lnTo>
                  <a:pt x="82029" y="75159"/>
                </a:lnTo>
                <a:lnTo>
                  <a:pt x="127968" y="78797"/>
                </a:lnTo>
                <a:lnTo>
                  <a:pt x="177185" y="75789"/>
                </a:lnTo>
                <a:lnTo>
                  <a:pt x="183728" y="75159"/>
                </a:lnTo>
                <a:close/>
              </a:path>
              <a:path w="299719" h="493395" extrusionOk="0">
                <a:moveTo>
                  <a:pt x="298284" y="585"/>
                </a:moveTo>
                <a:lnTo>
                  <a:pt x="240102" y="4515"/>
                </a:lnTo>
                <a:lnTo>
                  <a:pt x="296318" y="4515"/>
                </a:lnTo>
                <a:lnTo>
                  <a:pt x="298284" y="585"/>
                </a:lnTo>
                <a:close/>
              </a:path>
            </a:pathLst>
          </a:custGeom>
          <a:solidFill>
            <a:srgbClr val="F6892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16" name="Google Shape;416;p17"/>
          <p:cNvSpPr/>
          <p:nvPr/>
        </p:nvSpPr>
        <p:spPr>
          <a:xfrm>
            <a:off x="2080467" y="2878092"/>
            <a:ext cx="405130" cy="614045"/>
          </a:xfrm>
          <a:custGeom>
            <a:avLst/>
            <a:gdLst/>
            <a:ahLst/>
            <a:cxnLst/>
            <a:rect l="l" t="t" r="r" b="b"/>
            <a:pathLst>
              <a:path w="405130" h="614045" extrusionOk="0">
                <a:moveTo>
                  <a:pt x="171513" y="2059"/>
                </a:moveTo>
                <a:lnTo>
                  <a:pt x="146911" y="6932"/>
                </a:lnTo>
                <a:lnTo>
                  <a:pt x="92150" y="12053"/>
                </a:lnTo>
                <a:lnTo>
                  <a:pt x="67119" y="16968"/>
                </a:lnTo>
                <a:lnTo>
                  <a:pt x="58150" y="41563"/>
                </a:lnTo>
                <a:lnTo>
                  <a:pt x="47704" y="64678"/>
                </a:lnTo>
                <a:lnTo>
                  <a:pt x="30186" y="80718"/>
                </a:lnTo>
                <a:lnTo>
                  <a:pt x="0" y="84088"/>
                </a:lnTo>
                <a:lnTo>
                  <a:pt x="0" y="98998"/>
                </a:lnTo>
                <a:lnTo>
                  <a:pt x="16828" y="144279"/>
                </a:lnTo>
                <a:lnTo>
                  <a:pt x="27761" y="188617"/>
                </a:lnTo>
                <a:lnTo>
                  <a:pt x="33824" y="232428"/>
                </a:lnTo>
                <a:lnTo>
                  <a:pt x="36040" y="276124"/>
                </a:lnTo>
                <a:lnTo>
                  <a:pt x="35432" y="320119"/>
                </a:lnTo>
                <a:lnTo>
                  <a:pt x="33025" y="364828"/>
                </a:lnTo>
                <a:lnTo>
                  <a:pt x="29747" y="412205"/>
                </a:lnTo>
                <a:lnTo>
                  <a:pt x="26908" y="458039"/>
                </a:lnTo>
                <a:lnTo>
                  <a:pt x="25413" y="502391"/>
                </a:lnTo>
                <a:lnTo>
                  <a:pt x="25342" y="515211"/>
                </a:lnTo>
                <a:lnTo>
                  <a:pt x="25879" y="559070"/>
                </a:lnTo>
                <a:lnTo>
                  <a:pt x="29832" y="613551"/>
                </a:lnTo>
                <a:lnTo>
                  <a:pt x="44742" y="613551"/>
                </a:lnTo>
                <a:lnTo>
                  <a:pt x="83859" y="597271"/>
                </a:lnTo>
                <a:lnTo>
                  <a:pt x="127711" y="585726"/>
                </a:lnTo>
                <a:lnTo>
                  <a:pt x="175009" y="577627"/>
                </a:lnTo>
                <a:lnTo>
                  <a:pt x="224462" y="571684"/>
                </a:lnTo>
                <a:lnTo>
                  <a:pt x="324677" y="561110"/>
                </a:lnTo>
                <a:lnTo>
                  <a:pt x="372859" y="553899"/>
                </a:lnTo>
                <a:lnTo>
                  <a:pt x="375753" y="524067"/>
                </a:lnTo>
                <a:lnTo>
                  <a:pt x="96951" y="524067"/>
                </a:lnTo>
                <a:lnTo>
                  <a:pt x="96063" y="469663"/>
                </a:lnTo>
                <a:lnTo>
                  <a:pt x="95750" y="412205"/>
                </a:lnTo>
                <a:lnTo>
                  <a:pt x="95625" y="364828"/>
                </a:lnTo>
                <a:lnTo>
                  <a:pt x="95221" y="310321"/>
                </a:lnTo>
                <a:lnTo>
                  <a:pt x="94141" y="257894"/>
                </a:lnTo>
                <a:lnTo>
                  <a:pt x="91958" y="205509"/>
                </a:lnTo>
                <a:lnTo>
                  <a:pt x="88250" y="152986"/>
                </a:lnTo>
                <a:lnTo>
                  <a:pt x="82596" y="100144"/>
                </a:lnTo>
                <a:lnTo>
                  <a:pt x="74574" y="46801"/>
                </a:lnTo>
                <a:lnTo>
                  <a:pt x="120262" y="35055"/>
                </a:lnTo>
                <a:lnTo>
                  <a:pt x="165784" y="31293"/>
                </a:lnTo>
                <a:lnTo>
                  <a:pt x="403256" y="31293"/>
                </a:lnTo>
                <a:lnTo>
                  <a:pt x="403375" y="29598"/>
                </a:lnTo>
                <a:lnTo>
                  <a:pt x="404515" y="19569"/>
                </a:lnTo>
                <a:lnTo>
                  <a:pt x="404743" y="10107"/>
                </a:lnTo>
                <a:lnTo>
                  <a:pt x="403185" y="3996"/>
                </a:lnTo>
                <a:lnTo>
                  <a:pt x="214569" y="3996"/>
                </a:lnTo>
                <a:lnTo>
                  <a:pt x="171513" y="2059"/>
                </a:lnTo>
                <a:close/>
              </a:path>
              <a:path w="405130" h="614045" extrusionOk="0">
                <a:moveTo>
                  <a:pt x="387781" y="382386"/>
                </a:moveTo>
                <a:lnTo>
                  <a:pt x="340381" y="394640"/>
                </a:lnTo>
                <a:lnTo>
                  <a:pt x="288491" y="402406"/>
                </a:lnTo>
                <a:lnTo>
                  <a:pt x="234046" y="407616"/>
                </a:lnTo>
                <a:lnTo>
                  <a:pt x="178981" y="412205"/>
                </a:lnTo>
                <a:lnTo>
                  <a:pt x="365404" y="412205"/>
                </a:lnTo>
                <a:lnTo>
                  <a:pt x="368072" y="430044"/>
                </a:lnTo>
                <a:lnTo>
                  <a:pt x="371570" y="447054"/>
                </a:lnTo>
                <a:lnTo>
                  <a:pt x="373848" y="465283"/>
                </a:lnTo>
                <a:lnTo>
                  <a:pt x="372859" y="486780"/>
                </a:lnTo>
                <a:lnTo>
                  <a:pt x="275532" y="492462"/>
                </a:lnTo>
                <a:lnTo>
                  <a:pt x="229919" y="496427"/>
                </a:lnTo>
                <a:lnTo>
                  <a:pt x="185413" y="502391"/>
                </a:lnTo>
                <a:lnTo>
                  <a:pt x="141322" y="511292"/>
                </a:lnTo>
                <a:lnTo>
                  <a:pt x="96951" y="524067"/>
                </a:lnTo>
                <a:lnTo>
                  <a:pt x="375753" y="524067"/>
                </a:lnTo>
                <a:lnTo>
                  <a:pt x="376612" y="515211"/>
                </a:lnTo>
                <a:lnTo>
                  <a:pt x="387445" y="478377"/>
                </a:lnTo>
                <a:lnTo>
                  <a:pt x="394715" y="436425"/>
                </a:lnTo>
                <a:lnTo>
                  <a:pt x="387781" y="382386"/>
                </a:lnTo>
                <a:close/>
              </a:path>
              <a:path w="405130" h="614045" extrusionOk="0">
                <a:moveTo>
                  <a:pt x="243506" y="271137"/>
                </a:moveTo>
                <a:lnTo>
                  <a:pt x="196518" y="272235"/>
                </a:lnTo>
                <a:lnTo>
                  <a:pt x="149148" y="277979"/>
                </a:lnTo>
                <a:lnTo>
                  <a:pt x="156044" y="313963"/>
                </a:lnTo>
                <a:lnTo>
                  <a:pt x="157027" y="348425"/>
                </a:lnTo>
                <a:lnTo>
                  <a:pt x="157135" y="360008"/>
                </a:lnTo>
                <a:lnTo>
                  <a:pt x="156354" y="394640"/>
                </a:lnTo>
                <a:lnTo>
                  <a:pt x="156268" y="402406"/>
                </a:lnTo>
                <a:lnTo>
                  <a:pt x="156603" y="442037"/>
                </a:lnTo>
                <a:lnTo>
                  <a:pt x="209493" y="435271"/>
                </a:lnTo>
                <a:lnTo>
                  <a:pt x="263142" y="429260"/>
                </a:lnTo>
                <a:lnTo>
                  <a:pt x="315721" y="422180"/>
                </a:lnTo>
                <a:lnTo>
                  <a:pt x="365404" y="412205"/>
                </a:lnTo>
                <a:lnTo>
                  <a:pt x="178981" y="412205"/>
                </a:lnTo>
                <a:lnTo>
                  <a:pt x="178981" y="360008"/>
                </a:lnTo>
                <a:lnTo>
                  <a:pt x="212138" y="348425"/>
                </a:lnTo>
                <a:lnTo>
                  <a:pt x="249589" y="341133"/>
                </a:lnTo>
                <a:lnTo>
                  <a:pt x="290884" y="337684"/>
                </a:lnTo>
                <a:lnTo>
                  <a:pt x="335572" y="337631"/>
                </a:lnTo>
                <a:lnTo>
                  <a:pt x="354369" y="302901"/>
                </a:lnTo>
                <a:lnTo>
                  <a:pt x="366951" y="271596"/>
                </a:lnTo>
                <a:lnTo>
                  <a:pt x="293652" y="271596"/>
                </a:lnTo>
                <a:lnTo>
                  <a:pt x="243506" y="271137"/>
                </a:lnTo>
                <a:close/>
              </a:path>
              <a:path w="405130" h="614045" extrusionOk="0">
                <a:moveTo>
                  <a:pt x="376356" y="203404"/>
                </a:moveTo>
                <a:lnTo>
                  <a:pt x="350494" y="203404"/>
                </a:lnTo>
                <a:lnTo>
                  <a:pt x="356013" y="216507"/>
                </a:lnTo>
                <a:lnTo>
                  <a:pt x="353437" y="231497"/>
                </a:lnTo>
                <a:lnTo>
                  <a:pt x="349390" y="249221"/>
                </a:lnTo>
                <a:lnTo>
                  <a:pt x="350494" y="270524"/>
                </a:lnTo>
                <a:lnTo>
                  <a:pt x="293652" y="271596"/>
                </a:lnTo>
                <a:lnTo>
                  <a:pt x="366951" y="271596"/>
                </a:lnTo>
                <a:lnTo>
                  <a:pt x="370346" y="263150"/>
                </a:lnTo>
                <a:lnTo>
                  <a:pt x="378257" y="219625"/>
                </a:lnTo>
                <a:lnTo>
                  <a:pt x="376356" y="203404"/>
                </a:lnTo>
                <a:close/>
              </a:path>
              <a:path w="405130" h="614045" extrusionOk="0">
                <a:moveTo>
                  <a:pt x="156603" y="106465"/>
                </a:moveTo>
                <a:lnTo>
                  <a:pt x="151752" y="129289"/>
                </a:lnTo>
                <a:lnTo>
                  <a:pt x="150428" y="154770"/>
                </a:lnTo>
                <a:lnTo>
                  <a:pt x="150315" y="184423"/>
                </a:lnTo>
                <a:lnTo>
                  <a:pt x="149148" y="218314"/>
                </a:lnTo>
                <a:lnTo>
                  <a:pt x="200172" y="217394"/>
                </a:lnTo>
                <a:lnTo>
                  <a:pt x="248069" y="214255"/>
                </a:lnTo>
                <a:lnTo>
                  <a:pt x="296842" y="209419"/>
                </a:lnTo>
                <a:lnTo>
                  <a:pt x="350494" y="203404"/>
                </a:lnTo>
                <a:lnTo>
                  <a:pt x="376356" y="203404"/>
                </a:lnTo>
                <a:lnTo>
                  <a:pt x="375070" y="192433"/>
                </a:lnTo>
                <a:lnTo>
                  <a:pt x="222036" y="192433"/>
                </a:lnTo>
                <a:lnTo>
                  <a:pt x="171513" y="188482"/>
                </a:lnTo>
                <a:lnTo>
                  <a:pt x="176724" y="174239"/>
                </a:lnTo>
                <a:lnTo>
                  <a:pt x="178406" y="169270"/>
                </a:lnTo>
                <a:lnTo>
                  <a:pt x="180836" y="168783"/>
                </a:lnTo>
                <a:lnTo>
                  <a:pt x="188290" y="167984"/>
                </a:lnTo>
                <a:lnTo>
                  <a:pt x="335572" y="158662"/>
                </a:lnTo>
                <a:lnTo>
                  <a:pt x="340978" y="148399"/>
                </a:lnTo>
                <a:lnTo>
                  <a:pt x="345241" y="136760"/>
                </a:lnTo>
                <a:lnTo>
                  <a:pt x="355854" y="128614"/>
                </a:lnTo>
                <a:lnTo>
                  <a:pt x="380371" y="128614"/>
                </a:lnTo>
                <a:lnTo>
                  <a:pt x="385285" y="110101"/>
                </a:lnTo>
                <a:lnTo>
                  <a:pt x="202548" y="110101"/>
                </a:lnTo>
                <a:lnTo>
                  <a:pt x="156603" y="106465"/>
                </a:lnTo>
                <a:close/>
              </a:path>
              <a:path w="405130" h="614045" extrusionOk="0">
                <a:moveTo>
                  <a:pt x="372859" y="173572"/>
                </a:moveTo>
                <a:lnTo>
                  <a:pt x="318964" y="174714"/>
                </a:lnTo>
                <a:lnTo>
                  <a:pt x="269938" y="184423"/>
                </a:lnTo>
                <a:lnTo>
                  <a:pt x="222036" y="192433"/>
                </a:lnTo>
                <a:lnTo>
                  <a:pt x="375070" y="192433"/>
                </a:lnTo>
                <a:lnTo>
                  <a:pt x="372859" y="173572"/>
                </a:lnTo>
                <a:close/>
              </a:path>
              <a:path w="405130" h="614045" extrusionOk="0">
                <a:moveTo>
                  <a:pt x="380371" y="128614"/>
                </a:moveTo>
                <a:lnTo>
                  <a:pt x="355854" y="128614"/>
                </a:lnTo>
                <a:lnTo>
                  <a:pt x="380314" y="128830"/>
                </a:lnTo>
                <a:lnTo>
                  <a:pt x="380371" y="128614"/>
                </a:lnTo>
                <a:close/>
              </a:path>
              <a:path w="405130" h="614045" extrusionOk="0">
                <a:moveTo>
                  <a:pt x="403215" y="31878"/>
                </a:moveTo>
                <a:lnTo>
                  <a:pt x="372859" y="31878"/>
                </a:lnTo>
                <a:lnTo>
                  <a:pt x="366642" y="44309"/>
                </a:lnTo>
                <a:lnTo>
                  <a:pt x="365151" y="59971"/>
                </a:lnTo>
                <a:lnTo>
                  <a:pt x="365098" y="64678"/>
                </a:lnTo>
                <a:lnTo>
                  <a:pt x="365456" y="80409"/>
                </a:lnTo>
                <a:lnTo>
                  <a:pt x="365404" y="98998"/>
                </a:lnTo>
                <a:lnTo>
                  <a:pt x="305600" y="101899"/>
                </a:lnTo>
                <a:lnTo>
                  <a:pt x="251764" y="107089"/>
                </a:lnTo>
                <a:lnTo>
                  <a:pt x="202548" y="110101"/>
                </a:lnTo>
                <a:lnTo>
                  <a:pt x="385285" y="110101"/>
                </a:lnTo>
                <a:lnTo>
                  <a:pt x="385789" y="108204"/>
                </a:lnTo>
                <a:lnTo>
                  <a:pt x="389761" y="59971"/>
                </a:lnTo>
                <a:lnTo>
                  <a:pt x="395236" y="39346"/>
                </a:lnTo>
                <a:lnTo>
                  <a:pt x="402691" y="39346"/>
                </a:lnTo>
                <a:lnTo>
                  <a:pt x="403215" y="31878"/>
                </a:lnTo>
                <a:close/>
              </a:path>
              <a:path w="405130" h="614045" extrusionOk="0">
                <a:moveTo>
                  <a:pt x="403256" y="31293"/>
                </a:moveTo>
                <a:lnTo>
                  <a:pt x="165784" y="31293"/>
                </a:lnTo>
                <a:lnTo>
                  <a:pt x="212472" y="32305"/>
                </a:lnTo>
                <a:lnTo>
                  <a:pt x="261659" y="34881"/>
                </a:lnTo>
                <a:lnTo>
                  <a:pt x="314677" y="35809"/>
                </a:lnTo>
                <a:lnTo>
                  <a:pt x="372859" y="31878"/>
                </a:lnTo>
                <a:lnTo>
                  <a:pt x="403215" y="31878"/>
                </a:lnTo>
                <a:lnTo>
                  <a:pt x="403256" y="31293"/>
                </a:lnTo>
                <a:close/>
              </a:path>
              <a:path w="405130" h="614045" extrusionOk="0">
                <a:moveTo>
                  <a:pt x="384533" y="0"/>
                </a:moveTo>
                <a:lnTo>
                  <a:pt x="365829" y="216"/>
                </a:lnTo>
                <a:lnTo>
                  <a:pt x="346916" y="1353"/>
                </a:lnTo>
                <a:lnTo>
                  <a:pt x="328129" y="2059"/>
                </a:lnTo>
                <a:lnTo>
                  <a:pt x="254279" y="3892"/>
                </a:lnTo>
                <a:lnTo>
                  <a:pt x="214569" y="3996"/>
                </a:lnTo>
                <a:lnTo>
                  <a:pt x="403185" y="3996"/>
                </a:lnTo>
                <a:lnTo>
                  <a:pt x="402691" y="2059"/>
                </a:lnTo>
                <a:lnTo>
                  <a:pt x="384533" y="0"/>
                </a:lnTo>
                <a:close/>
              </a:path>
            </a:pathLst>
          </a:custGeom>
          <a:solidFill>
            <a:srgbClr val="030409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17" name="Google Shape;417;p17"/>
          <p:cNvSpPr txBox="1"/>
          <p:nvPr/>
        </p:nvSpPr>
        <p:spPr>
          <a:xfrm>
            <a:off x="698500" y="1263650"/>
            <a:ext cx="3162165" cy="361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2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حرفی را درشت و درشت‌تر کن </a:t>
            </a:r>
          </a:p>
          <a:p>
            <a:pPr marL="1270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2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و سپس کوچک و کوچکت‌تر شود.</a:t>
            </a:r>
            <a:endParaRPr sz="12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418" name="Google Shape;418;p17"/>
          <p:cNvSpPr txBox="1">
            <a:spLocks noGrp="1"/>
          </p:cNvSpPr>
          <p:nvPr>
            <p:ph type="title"/>
          </p:nvPr>
        </p:nvSpPr>
        <p:spPr>
          <a:xfrm>
            <a:off x="698500" y="433114"/>
            <a:ext cx="3226797" cy="655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تغییر اندازه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19" name="Google Shape;419;p17"/>
          <p:cNvSpPr/>
          <p:nvPr/>
        </p:nvSpPr>
        <p:spPr>
          <a:xfrm>
            <a:off x="1599679" y="1822450"/>
            <a:ext cx="1372870" cy="825500"/>
          </a:xfrm>
          <a:custGeom>
            <a:avLst/>
            <a:gdLst/>
            <a:ahLst/>
            <a:cxnLst/>
            <a:rect l="l" t="t" r="r" b="b"/>
            <a:pathLst>
              <a:path w="1372870" h="825500" extrusionOk="0">
                <a:moveTo>
                  <a:pt x="0" y="825500"/>
                </a:moveTo>
                <a:lnTo>
                  <a:pt x="1372654" y="825500"/>
                </a:lnTo>
                <a:lnTo>
                  <a:pt x="1372654" y="0"/>
                </a:lnTo>
                <a:lnTo>
                  <a:pt x="0" y="0"/>
                </a:lnTo>
                <a:lnTo>
                  <a:pt x="0" y="825500"/>
                </a:lnTo>
                <a:close/>
              </a:path>
            </a:pathLst>
          </a:custGeom>
          <a:noFill/>
          <a:ln w="127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20" name="Google Shape;420;p17"/>
          <p:cNvSpPr/>
          <p:nvPr/>
        </p:nvSpPr>
        <p:spPr>
          <a:xfrm>
            <a:off x="2199683" y="2067638"/>
            <a:ext cx="197485" cy="324485"/>
          </a:xfrm>
          <a:custGeom>
            <a:avLst/>
            <a:gdLst/>
            <a:ahLst/>
            <a:cxnLst/>
            <a:rect l="l" t="t" r="r" b="b"/>
            <a:pathLst>
              <a:path w="197485" h="324485" extrusionOk="0">
                <a:moveTo>
                  <a:pt x="90893" y="280"/>
                </a:moveTo>
                <a:lnTo>
                  <a:pt x="45075" y="326"/>
                </a:lnTo>
                <a:lnTo>
                  <a:pt x="0" y="9829"/>
                </a:lnTo>
                <a:lnTo>
                  <a:pt x="7327" y="62438"/>
                </a:lnTo>
                <a:lnTo>
                  <a:pt x="11456" y="114439"/>
                </a:lnTo>
                <a:lnTo>
                  <a:pt x="13325" y="166233"/>
                </a:lnTo>
                <a:lnTo>
                  <a:pt x="13820" y="213396"/>
                </a:lnTo>
                <a:lnTo>
                  <a:pt x="14069" y="273648"/>
                </a:lnTo>
                <a:lnTo>
                  <a:pt x="14744" y="324408"/>
                </a:lnTo>
                <a:lnTo>
                  <a:pt x="58516" y="312769"/>
                </a:lnTo>
                <a:lnTo>
                  <a:pt x="102390" y="306182"/>
                </a:lnTo>
                <a:lnTo>
                  <a:pt x="147907" y="302564"/>
                </a:lnTo>
                <a:lnTo>
                  <a:pt x="196608" y="299834"/>
                </a:lnTo>
                <a:lnTo>
                  <a:pt x="197262" y="285664"/>
                </a:lnTo>
                <a:lnTo>
                  <a:pt x="195760" y="273648"/>
                </a:lnTo>
                <a:lnTo>
                  <a:pt x="195078" y="270332"/>
                </a:lnTo>
                <a:lnTo>
                  <a:pt x="54076" y="270332"/>
                </a:lnTo>
                <a:lnTo>
                  <a:pt x="53837" y="242309"/>
                </a:lnTo>
                <a:lnTo>
                  <a:pt x="54484" y="213396"/>
                </a:lnTo>
                <a:lnTo>
                  <a:pt x="53696" y="185919"/>
                </a:lnTo>
                <a:lnTo>
                  <a:pt x="49148" y="162204"/>
                </a:lnTo>
                <a:lnTo>
                  <a:pt x="80372" y="158421"/>
                </a:lnTo>
                <a:lnTo>
                  <a:pt x="111344" y="157699"/>
                </a:lnTo>
                <a:lnTo>
                  <a:pt x="160274" y="157699"/>
                </a:lnTo>
                <a:lnTo>
                  <a:pt x="181863" y="157289"/>
                </a:lnTo>
                <a:lnTo>
                  <a:pt x="181133" y="143250"/>
                </a:lnTo>
                <a:lnTo>
                  <a:pt x="183802" y="131565"/>
                </a:lnTo>
                <a:lnTo>
                  <a:pt x="185294" y="122885"/>
                </a:lnTo>
                <a:lnTo>
                  <a:pt x="49148" y="122885"/>
                </a:lnTo>
                <a:lnTo>
                  <a:pt x="49927" y="100305"/>
                </a:lnTo>
                <a:lnTo>
                  <a:pt x="49998" y="80997"/>
                </a:lnTo>
                <a:lnTo>
                  <a:pt x="50876" y="64199"/>
                </a:lnTo>
                <a:lnTo>
                  <a:pt x="54076" y="49149"/>
                </a:lnTo>
                <a:lnTo>
                  <a:pt x="121138" y="49149"/>
                </a:lnTo>
                <a:lnTo>
                  <a:pt x="152274" y="46148"/>
                </a:lnTo>
                <a:lnTo>
                  <a:pt x="191693" y="44234"/>
                </a:lnTo>
                <a:lnTo>
                  <a:pt x="191727" y="31980"/>
                </a:lnTo>
                <a:lnTo>
                  <a:pt x="191441" y="19407"/>
                </a:lnTo>
                <a:lnTo>
                  <a:pt x="192509" y="8188"/>
                </a:lnTo>
                <a:lnTo>
                  <a:pt x="195331" y="2552"/>
                </a:lnTo>
                <a:lnTo>
                  <a:pt x="140417" y="2552"/>
                </a:lnTo>
                <a:lnTo>
                  <a:pt x="90893" y="280"/>
                </a:lnTo>
                <a:close/>
              </a:path>
              <a:path w="197485" h="324485" extrusionOk="0">
                <a:moveTo>
                  <a:pt x="191693" y="250672"/>
                </a:moveTo>
                <a:lnTo>
                  <a:pt x="158945" y="257244"/>
                </a:lnTo>
                <a:lnTo>
                  <a:pt x="124290" y="261912"/>
                </a:lnTo>
                <a:lnTo>
                  <a:pt x="88932" y="265874"/>
                </a:lnTo>
                <a:lnTo>
                  <a:pt x="54076" y="270332"/>
                </a:lnTo>
                <a:lnTo>
                  <a:pt x="195078" y="270332"/>
                </a:lnTo>
                <a:lnTo>
                  <a:pt x="193454" y="262434"/>
                </a:lnTo>
                <a:lnTo>
                  <a:pt x="191693" y="250672"/>
                </a:lnTo>
                <a:close/>
              </a:path>
              <a:path w="197485" h="324485" extrusionOk="0">
                <a:moveTo>
                  <a:pt x="160274" y="157699"/>
                </a:moveTo>
                <a:lnTo>
                  <a:pt x="111344" y="157699"/>
                </a:lnTo>
                <a:lnTo>
                  <a:pt x="144396" y="158000"/>
                </a:lnTo>
                <a:lnTo>
                  <a:pt x="160274" y="157699"/>
                </a:lnTo>
                <a:close/>
              </a:path>
              <a:path w="197485" h="324485" extrusionOk="0">
                <a:moveTo>
                  <a:pt x="181863" y="113042"/>
                </a:moveTo>
                <a:lnTo>
                  <a:pt x="146500" y="117013"/>
                </a:lnTo>
                <a:lnTo>
                  <a:pt x="114353" y="120202"/>
                </a:lnTo>
                <a:lnTo>
                  <a:pt x="82783" y="122272"/>
                </a:lnTo>
                <a:lnTo>
                  <a:pt x="49148" y="122885"/>
                </a:lnTo>
                <a:lnTo>
                  <a:pt x="185294" y="122885"/>
                </a:lnTo>
                <a:lnTo>
                  <a:pt x="185501" y="121681"/>
                </a:lnTo>
                <a:lnTo>
                  <a:pt x="181863" y="113042"/>
                </a:lnTo>
                <a:close/>
              </a:path>
              <a:path w="197485" h="324485" extrusionOk="0">
                <a:moveTo>
                  <a:pt x="121138" y="49149"/>
                </a:moveTo>
                <a:lnTo>
                  <a:pt x="54076" y="49149"/>
                </a:lnTo>
                <a:lnTo>
                  <a:pt x="84351" y="51549"/>
                </a:lnTo>
                <a:lnTo>
                  <a:pt x="116789" y="49568"/>
                </a:lnTo>
                <a:lnTo>
                  <a:pt x="121138" y="49149"/>
                </a:lnTo>
                <a:close/>
              </a:path>
              <a:path w="197485" h="324485" extrusionOk="0">
                <a:moveTo>
                  <a:pt x="196608" y="0"/>
                </a:moveTo>
                <a:lnTo>
                  <a:pt x="140417" y="2552"/>
                </a:lnTo>
                <a:lnTo>
                  <a:pt x="195331" y="2552"/>
                </a:lnTo>
                <a:lnTo>
                  <a:pt x="196608" y="0"/>
                </a:lnTo>
                <a:close/>
              </a:path>
            </a:pathLst>
          </a:custGeom>
          <a:solidFill>
            <a:srgbClr val="F6892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21" name="Google Shape;421;p17"/>
          <p:cNvSpPr/>
          <p:nvPr/>
        </p:nvSpPr>
        <p:spPr>
          <a:xfrm>
            <a:off x="2150534" y="2046620"/>
            <a:ext cx="269240" cy="404495"/>
          </a:xfrm>
          <a:custGeom>
            <a:avLst/>
            <a:gdLst/>
            <a:ahLst/>
            <a:cxnLst/>
            <a:rect l="l" t="t" r="r" b="b"/>
            <a:pathLst>
              <a:path w="269239" h="404494" extrusionOk="0">
                <a:moveTo>
                  <a:pt x="113042" y="1360"/>
                </a:moveTo>
                <a:lnTo>
                  <a:pt x="96824" y="4572"/>
                </a:lnTo>
                <a:lnTo>
                  <a:pt x="60730" y="7950"/>
                </a:lnTo>
                <a:lnTo>
                  <a:pt x="44234" y="11190"/>
                </a:lnTo>
                <a:lnTo>
                  <a:pt x="38326" y="27399"/>
                </a:lnTo>
                <a:lnTo>
                  <a:pt x="31442" y="42632"/>
                </a:lnTo>
                <a:lnTo>
                  <a:pt x="19895" y="53203"/>
                </a:lnTo>
                <a:lnTo>
                  <a:pt x="0" y="55424"/>
                </a:lnTo>
                <a:lnTo>
                  <a:pt x="0" y="65254"/>
                </a:lnTo>
                <a:lnTo>
                  <a:pt x="15641" y="111855"/>
                </a:lnTo>
                <a:lnTo>
                  <a:pt x="22640" y="157309"/>
                </a:lnTo>
                <a:lnTo>
                  <a:pt x="23617" y="202674"/>
                </a:lnTo>
                <a:lnTo>
                  <a:pt x="21188" y="249008"/>
                </a:lnTo>
                <a:lnTo>
                  <a:pt x="17973" y="297370"/>
                </a:lnTo>
                <a:lnTo>
                  <a:pt x="16591" y="348817"/>
                </a:lnTo>
                <a:lnTo>
                  <a:pt x="19659" y="404408"/>
                </a:lnTo>
                <a:lnTo>
                  <a:pt x="29489" y="404408"/>
                </a:lnTo>
                <a:lnTo>
                  <a:pt x="76702" y="387720"/>
                </a:lnTo>
                <a:lnTo>
                  <a:pt x="131522" y="378642"/>
                </a:lnTo>
                <a:lnTo>
                  <a:pt x="189393" y="372618"/>
                </a:lnTo>
                <a:lnTo>
                  <a:pt x="245757" y="365088"/>
                </a:lnTo>
                <a:lnTo>
                  <a:pt x="247663" y="345429"/>
                </a:lnTo>
                <a:lnTo>
                  <a:pt x="63893" y="345429"/>
                </a:lnTo>
                <a:lnTo>
                  <a:pt x="63254" y="297370"/>
                </a:lnTo>
                <a:lnTo>
                  <a:pt x="63139" y="278268"/>
                </a:lnTo>
                <a:lnTo>
                  <a:pt x="63020" y="239242"/>
                </a:lnTo>
                <a:lnTo>
                  <a:pt x="62474" y="187249"/>
                </a:lnTo>
                <a:lnTo>
                  <a:pt x="60605" y="135454"/>
                </a:lnTo>
                <a:lnTo>
                  <a:pt x="56476" y="83455"/>
                </a:lnTo>
                <a:lnTo>
                  <a:pt x="49149" y="30850"/>
                </a:lnTo>
                <a:lnTo>
                  <a:pt x="94224" y="21347"/>
                </a:lnTo>
                <a:lnTo>
                  <a:pt x="239571" y="21301"/>
                </a:lnTo>
                <a:lnTo>
                  <a:pt x="245757" y="21020"/>
                </a:lnTo>
                <a:lnTo>
                  <a:pt x="265417" y="21020"/>
                </a:lnTo>
                <a:lnTo>
                  <a:pt x="265417" y="17743"/>
                </a:lnTo>
                <a:lnTo>
                  <a:pt x="268617" y="7571"/>
                </a:lnTo>
                <a:lnTo>
                  <a:pt x="266076" y="2639"/>
                </a:lnTo>
                <a:lnTo>
                  <a:pt x="141421" y="2639"/>
                </a:lnTo>
                <a:lnTo>
                  <a:pt x="113042" y="1360"/>
                </a:lnTo>
                <a:close/>
              </a:path>
              <a:path w="269239" h="404494" extrusionOk="0">
                <a:moveTo>
                  <a:pt x="255587" y="252033"/>
                </a:moveTo>
                <a:lnTo>
                  <a:pt x="224346" y="260116"/>
                </a:lnTo>
                <a:lnTo>
                  <a:pt x="190145" y="265235"/>
                </a:lnTo>
                <a:lnTo>
                  <a:pt x="154262" y="268667"/>
                </a:lnTo>
                <a:lnTo>
                  <a:pt x="117970" y="271693"/>
                </a:lnTo>
                <a:lnTo>
                  <a:pt x="240842" y="271693"/>
                </a:lnTo>
                <a:lnTo>
                  <a:pt x="242603" y="283453"/>
                </a:lnTo>
                <a:lnTo>
                  <a:pt x="244909" y="294662"/>
                </a:lnTo>
                <a:lnTo>
                  <a:pt x="246411" y="306674"/>
                </a:lnTo>
                <a:lnTo>
                  <a:pt x="245757" y="320842"/>
                </a:lnTo>
                <a:lnTo>
                  <a:pt x="197056" y="323585"/>
                </a:lnTo>
                <a:lnTo>
                  <a:pt x="151539" y="327206"/>
                </a:lnTo>
                <a:lnTo>
                  <a:pt x="107665" y="333791"/>
                </a:lnTo>
                <a:lnTo>
                  <a:pt x="63893" y="345429"/>
                </a:lnTo>
                <a:lnTo>
                  <a:pt x="247663" y="345429"/>
                </a:lnTo>
                <a:lnTo>
                  <a:pt x="248229" y="339589"/>
                </a:lnTo>
                <a:lnTo>
                  <a:pt x="255368" y="315309"/>
                </a:lnTo>
                <a:lnTo>
                  <a:pt x="260159" y="287655"/>
                </a:lnTo>
                <a:lnTo>
                  <a:pt x="255587" y="252033"/>
                </a:lnTo>
                <a:close/>
              </a:path>
              <a:path w="269239" h="404494" extrusionOk="0">
                <a:moveTo>
                  <a:pt x="160493" y="178714"/>
                </a:moveTo>
                <a:lnTo>
                  <a:pt x="129521" y="179436"/>
                </a:lnTo>
                <a:lnTo>
                  <a:pt x="98298" y="183224"/>
                </a:lnTo>
                <a:lnTo>
                  <a:pt x="102843" y="206940"/>
                </a:lnTo>
                <a:lnTo>
                  <a:pt x="103491" y="229657"/>
                </a:lnTo>
                <a:lnTo>
                  <a:pt x="103518" y="239242"/>
                </a:lnTo>
                <a:lnTo>
                  <a:pt x="103047" y="260116"/>
                </a:lnTo>
                <a:lnTo>
                  <a:pt x="103101" y="278268"/>
                </a:lnTo>
                <a:lnTo>
                  <a:pt x="103212" y="291352"/>
                </a:lnTo>
                <a:lnTo>
                  <a:pt x="138076" y="286891"/>
                </a:lnTo>
                <a:lnTo>
                  <a:pt x="173437" y="282932"/>
                </a:lnTo>
                <a:lnTo>
                  <a:pt x="208093" y="278268"/>
                </a:lnTo>
                <a:lnTo>
                  <a:pt x="240842" y="271693"/>
                </a:lnTo>
                <a:lnTo>
                  <a:pt x="117970" y="271693"/>
                </a:lnTo>
                <a:lnTo>
                  <a:pt x="117970" y="237288"/>
                </a:lnTo>
                <a:lnTo>
                  <a:pt x="139821" y="229657"/>
                </a:lnTo>
                <a:lnTo>
                  <a:pt x="164504" y="224853"/>
                </a:lnTo>
                <a:lnTo>
                  <a:pt x="191724" y="222581"/>
                </a:lnTo>
                <a:lnTo>
                  <a:pt x="221183" y="222544"/>
                </a:lnTo>
                <a:lnTo>
                  <a:pt x="233570" y="199651"/>
                </a:lnTo>
                <a:lnTo>
                  <a:pt x="241863" y="179019"/>
                </a:lnTo>
                <a:lnTo>
                  <a:pt x="193545" y="179019"/>
                </a:lnTo>
                <a:lnTo>
                  <a:pt x="160493" y="178714"/>
                </a:lnTo>
                <a:close/>
              </a:path>
              <a:path w="269239" h="404494" extrusionOk="0">
                <a:moveTo>
                  <a:pt x="248062" y="134075"/>
                </a:moveTo>
                <a:lnTo>
                  <a:pt x="231013" y="134075"/>
                </a:lnTo>
                <a:lnTo>
                  <a:pt x="234650" y="142707"/>
                </a:lnTo>
                <a:lnTo>
                  <a:pt x="232951" y="152587"/>
                </a:lnTo>
                <a:lnTo>
                  <a:pt x="230282" y="164270"/>
                </a:lnTo>
                <a:lnTo>
                  <a:pt x="231013" y="178309"/>
                </a:lnTo>
                <a:lnTo>
                  <a:pt x="193545" y="179019"/>
                </a:lnTo>
                <a:lnTo>
                  <a:pt x="241863" y="179019"/>
                </a:lnTo>
                <a:lnTo>
                  <a:pt x="244100" y="173452"/>
                </a:lnTo>
                <a:lnTo>
                  <a:pt x="249315" y="144766"/>
                </a:lnTo>
                <a:lnTo>
                  <a:pt x="248062" y="134075"/>
                </a:lnTo>
                <a:close/>
              </a:path>
              <a:path w="269239" h="404494" extrusionOk="0">
                <a:moveTo>
                  <a:pt x="103212" y="70169"/>
                </a:moveTo>
                <a:lnTo>
                  <a:pt x="100019" y="85219"/>
                </a:lnTo>
                <a:lnTo>
                  <a:pt x="99145" y="102016"/>
                </a:lnTo>
                <a:lnTo>
                  <a:pt x="99101" y="114416"/>
                </a:lnTo>
                <a:lnTo>
                  <a:pt x="98976" y="124233"/>
                </a:lnTo>
                <a:lnTo>
                  <a:pt x="98298" y="143892"/>
                </a:lnTo>
                <a:lnTo>
                  <a:pt x="131932" y="143285"/>
                </a:lnTo>
                <a:lnTo>
                  <a:pt x="163502" y="141218"/>
                </a:lnTo>
                <a:lnTo>
                  <a:pt x="195649" y="138033"/>
                </a:lnTo>
                <a:lnTo>
                  <a:pt x="231013" y="134075"/>
                </a:lnTo>
                <a:lnTo>
                  <a:pt x="248062" y="134075"/>
                </a:lnTo>
                <a:lnTo>
                  <a:pt x="247213" y="126837"/>
                </a:lnTo>
                <a:lnTo>
                  <a:pt x="146341" y="126837"/>
                </a:lnTo>
                <a:lnTo>
                  <a:pt x="113042" y="124233"/>
                </a:lnTo>
                <a:lnTo>
                  <a:pt x="116474" y="114846"/>
                </a:lnTo>
                <a:lnTo>
                  <a:pt x="117582" y="111571"/>
                </a:lnTo>
                <a:lnTo>
                  <a:pt x="119186" y="111249"/>
                </a:lnTo>
                <a:lnTo>
                  <a:pt x="124104" y="110720"/>
                </a:lnTo>
                <a:lnTo>
                  <a:pt x="221183" y="104573"/>
                </a:lnTo>
                <a:lnTo>
                  <a:pt x="224742" y="97810"/>
                </a:lnTo>
                <a:lnTo>
                  <a:pt x="227550" y="90138"/>
                </a:lnTo>
                <a:lnTo>
                  <a:pt x="234547" y="84769"/>
                </a:lnTo>
                <a:lnTo>
                  <a:pt x="250710" y="84769"/>
                </a:lnTo>
                <a:lnTo>
                  <a:pt x="253948" y="72569"/>
                </a:lnTo>
                <a:lnTo>
                  <a:pt x="133500" y="72569"/>
                </a:lnTo>
                <a:lnTo>
                  <a:pt x="103212" y="70169"/>
                </a:lnTo>
                <a:close/>
              </a:path>
              <a:path w="269239" h="404494" extrusionOk="0">
                <a:moveTo>
                  <a:pt x="245757" y="114416"/>
                </a:moveTo>
                <a:lnTo>
                  <a:pt x="210229" y="115162"/>
                </a:lnTo>
                <a:lnTo>
                  <a:pt x="177914" y="121558"/>
                </a:lnTo>
                <a:lnTo>
                  <a:pt x="146341" y="126837"/>
                </a:lnTo>
                <a:lnTo>
                  <a:pt x="247213" y="126837"/>
                </a:lnTo>
                <a:lnTo>
                  <a:pt x="245757" y="114416"/>
                </a:lnTo>
                <a:close/>
              </a:path>
              <a:path w="269239" h="404494" extrusionOk="0">
                <a:moveTo>
                  <a:pt x="250710" y="84769"/>
                </a:moveTo>
                <a:lnTo>
                  <a:pt x="234547" y="84769"/>
                </a:lnTo>
                <a:lnTo>
                  <a:pt x="250672" y="84914"/>
                </a:lnTo>
                <a:lnTo>
                  <a:pt x="250710" y="84769"/>
                </a:lnTo>
                <a:close/>
              </a:path>
              <a:path w="269239" h="404494" extrusionOk="0">
                <a:moveTo>
                  <a:pt x="265417" y="21020"/>
                </a:moveTo>
                <a:lnTo>
                  <a:pt x="245757" y="21020"/>
                </a:lnTo>
                <a:lnTo>
                  <a:pt x="241658" y="29209"/>
                </a:lnTo>
                <a:lnTo>
                  <a:pt x="240675" y="39529"/>
                </a:lnTo>
                <a:lnTo>
                  <a:pt x="240640" y="42632"/>
                </a:lnTo>
                <a:lnTo>
                  <a:pt x="240876" y="53001"/>
                </a:lnTo>
                <a:lnTo>
                  <a:pt x="240842" y="65254"/>
                </a:lnTo>
                <a:lnTo>
                  <a:pt x="201425" y="67169"/>
                </a:lnTo>
                <a:lnTo>
                  <a:pt x="165941" y="70588"/>
                </a:lnTo>
                <a:lnTo>
                  <a:pt x="133500" y="72569"/>
                </a:lnTo>
                <a:lnTo>
                  <a:pt x="253948" y="72569"/>
                </a:lnTo>
                <a:lnTo>
                  <a:pt x="254280" y="71319"/>
                </a:lnTo>
                <a:lnTo>
                  <a:pt x="256894" y="39529"/>
                </a:lnTo>
                <a:lnTo>
                  <a:pt x="260502" y="25935"/>
                </a:lnTo>
                <a:lnTo>
                  <a:pt x="265417" y="25935"/>
                </a:lnTo>
                <a:lnTo>
                  <a:pt x="265417" y="21020"/>
                </a:lnTo>
                <a:close/>
              </a:path>
              <a:path w="269239" h="404494" extrusionOk="0">
                <a:moveTo>
                  <a:pt x="239571" y="21301"/>
                </a:moveTo>
                <a:lnTo>
                  <a:pt x="140042" y="21301"/>
                </a:lnTo>
                <a:lnTo>
                  <a:pt x="189566" y="23572"/>
                </a:lnTo>
                <a:lnTo>
                  <a:pt x="239571" y="21301"/>
                </a:lnTo>
                <a:close/>
              </a:path>
              <a:path w="269239" h="404494" extrusionOk="0">
                <a:moveTo>
                  <a:pt x="253447" y="0"/>
                </a:moveTo>
                <a:lnTo>
                  <a:pt x="241119" y="141"/>
                </a:lnTo>
                <a:lnTo>
                  <a:pt x="228651" y="892"/>
                </a:lnTo>
                <a:lnTo>
                  <a:pt x="216268" y="1360"/>
                </a:lnTo>
                <a:lnTo>
                  <a:pt x="167593" y="2570"/>
                </a:lnTo>
                <a:lnTo>
                  <a:pt x="141421" y="2639"/>
                </a:lnTo>
                <a:lnTo>
                  <a:pt x="266076" y="2639"/>
                </a:lnTo>
                <a:lnTo>
                  <a:pt x="265417" y="1360"/>
                </a:lnTo>
                <a:lnTo>
                  <a:pt x="253447" y="0"/>
                </a:lnTo>
                <a:close/>
              </a:path>
            </a:pathLst>
          </a:custGeom>
          <a:solidFill>
            <a:srgbClr val="030409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22" name="Google Shape;422;p17"/>
          <p:cNvSpPr/>
          <p:nvPr/>
        </p:nvSpPr>
        <p:spPr>
          <a:xfrm>
            <a:off x="2364220" y="2336695"/>
            <a:ext cx="102552" cy="114325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24" name="Google Shape;424;p17"/>
          <p:cNvSpPr/>
          <p:nvPr/>
        </p:nvSpPr>
        <p:spPr>
          <a:xfrm>
            <a:off x="3165764" y="5890085"/>
            <a:ext cx="694902" cy="259422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6" name="Google Shape;154;p9">
            <a:extLst>
              <a:ext uri="{FF2B5EF4-FFF2-40B4-BE49-F238E27FC236}">
                <a16:creationId xmlns:a16="http://schemas.microsoft.com/office/drawing/2014/main" id="{CEA8998E-7447-4567-AF78-A1715066D652}"/>
              </a:ext>
            </a:extLst>
          </p:cNvPr>
          <p:cNvSpPr txBox="1"/>
          <p:nvPr/>
        </p:nvSpPr>
        <p:spPr>
          <a:xfrm>
            <a:off x="698499" y="5927725"/>
            <a:ext cx="1109035" cy="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0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حروف متحرک</a:t>
            </a:r>
            <a:endParaRPr sz="100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8"/>
          <p:cNvSpPr txBox="1"/>
          <p:nvPr/>
        </p:nvSpPr>
        <p:spPr>
          <a:xfrm>
            <a:off x="228600" y="653702"/>
            <a:ext cx="889635" cy="149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sz="100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430" name="Google Shape;430;p18"/>
          <p:cNvSpPr/>
          <p:nvPr/>
        </p:nvSpPr>
        <p:spPr>
          <a:xfrm>
            <a:off x="0" y="0"/>
            <a:ext cx="4572000" cy="927100"/>
          </a:xfrm>
          <a:custGeom>
            <a:avLst/>
            <a:gdLst/>
            <a:ahLst/>
            <a:cxnLst/>
            <a:rect l="l" t="t" r="r" b="b"/>
            <a:pathLst>
              <a:path w="4572000" h="927100" extrusionOk="0">
                <a:moveTo>
                  <a:pt x="0" y="927087"/>
                </a:moveTo>
                <a:lnTo>
                  <a:pt x="4572000" y="927087"/>
                </a:lnTo>
                <a:lnTo>
                  <a:pt x="4572000" y="0"/>
                </a:lnTo>
                <a:lnTo>
                  <a:pt x="0" y="0"/>
                </a:lnTo>
                <a:lnTo>
                  <a:pt x="0" y="927087"/>
                </a:lnTo>
                <a:close/>
              </a:path>
            </a:pathLst>
          </a:custGeom>
          <a:solidFill>
            <a:srgbClr val="329B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31" name="Google Shape;431;p18"/>
          <p:cNvSpPr/>
          <p:nvPr/>
        </p:nvSpPr>
        <p:spPr>
          <a:xfrm>
            <a:off x="3028048" y="21603"/>
            <a:ext cx="1543951" cy="104650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32" name="Google Shape;432;p18"/>
          <p:cNvSpPr/>
          <p:nvPr/>
        </p:nvSpPr>
        <p:spPr>
          <a:xfrm>
            <a:off x="2133600" y="5816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 extrusionOk="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33" name="Google Shape;433;p18"/>
          <p:cNvSpPr/>
          <p:nvPr/>
        </p:nvSpPr>
        <p:spPr>
          <a:xfrm>
            <a:off x="0" y="927087"/>
            <a:ext cx="4572000" cy="1486535"/>
          </a:xfrm>
          <a:custGeom>
            <a:avLst/>
            <a:gdLst/>
            <a:ahLst/>
            <a:cxnLst/>
            <a:rect l="l" t="t" r="r" b="b"/>
            <a:pathLst>
              <a:path w="4572000" h="1486535" extrusionOk="0">
                <a:moveTo>
                  <a:pt x="0" y="1485912"/>
                </a:moveTo>
                <a:lnTo>
                  <a:pt x="4572000" y="1485912"/>
                </a:lnTo>
                <a:lnTo>
                  <a:pt x="4572000" y="0"/>
                </a:lnTo>
                <a:lnTo>
                  <a:pt x="0" y="0"/>
                </a:lnTo>
                <a:lnTo>
                  <a:pt x="0" y="1485912"/>
                </a:lnTo>
                <a:close/>
              </a:path>
            </a:pathLst>
          </a:custGeom>
          <a:solidFill>
            <a:srgbClr val="C7EAF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34" name="Google Shape;434;p18"/>
          <p:cNvSpPr/>
          <p:nvPr/>
        </p:nvSpPr>
        <p:spPr>
          <a:xfrm>
            <a:off x="0" y="9144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35" name="Google Shape;435;p18"/>
          <p:cNvSpPr/>
          <p:nvPr/>
        </p:nvSpPr>
        <p:spPr>
          <a:xfrm>
            <a:off x="0" y="2413000"/>
            <a:ext cx="4572000" cy="2176145"/>
          </a:xfrm>
          <a:custGeom>
            <a:avLst/>
            <a:gdLst/>
            <a:ahLst/>
            <a:cxnLst/>
            <a:rect l="l" t="t" r="r" b="b"/>
            <a:pathLst>
              <a:path w="4572000" h="2176145" extrusionOk="0">
                <a:moveTo>
                  <a:pt x="0" y="2175776"/>
                </a:moveTo>
                <a:lnTo>
                  <a:pt x="4572000" y="2175776"/>
                </a:lnTo>
                <a:lnTo>
                  <a:pt x="4572000" y="0"/>
                </a:lnTo>
                <a:lnTo>
                  <a:pt x="0" y="0"/>
                </a:lnTo>
                <a:lnTo>
                  <a:pt x="0" y="2175776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36" name="Google Shape;436;p18"/>
          <p:cNvSpPr/>
          <p:nvPr/>
        </p:nvSpPr>
        <p:spPr>
          <a:xfrm>
            <a:off x="0" y="24003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37" name="Google Shape;437;p18"/>
          <p:cNvSpPr txBox="1"/>
          <p:nvPr/>
        </p:nvSpPr>
        <p:spPr>
          <a:xfrm>
            <a:off x="1678920" y="1035707"/>
            <a:ext cx="1214755" cy="23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b="1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 sz="140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438" name="Google Shape;438;p18"/>
          <p:cNvSpPr txBox="1"/>
          <p:nvPr/>
        </p:nvSpPr>
        <p:spPr>
          <a:xfrm>
            <a:off x="1434184" y="2524706"/>
            <a:ext cx="1716405" cy="23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b="1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sz="140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439" name="Google Shape;439;p18"/>
          <p:cNvSpPr/>
          <p:nvPr/>
        </p:nvSpPr>
        <p:spPr>
          <a:xfrm>
            <a:off x="0" y="4588776"/>
            <a:ext cx="4572000" cy="655320"/>
          </a:xfrm>
          <a:custGeom>
            <a:avLst/>
            <a:gdLst/>
            <a:ahLst/>
            <a:cxnLst/>
            <a:rect l="l" t="t" r="r" b="b"/>
            <a:pathLst>
              <a:path w="4572000" h="655320" extrusionOk="0">
                <a:moveTo>
                  <a:pt x="0" y="655307"/>
                </a:moveTo>
                <a:lnTo>
                  <a:pt x="4572000" y="655307"/>
                </a:lnTo>
                <a:lnTo>
                  <a:pt x="4572000" y="0"/>
                </a:lnTo>
                <a:lnTo>
                  <a:pt x="0" y="0"/>
                </a:lnTo>
                <a:lnTo>
                  <a:pt x="0" y="655307"/>
                </a:lnTo>
                <a:close/>
              </a:path>
            </a:pathLst>
          </a:custGeom>
          <a:solidFill>
            <a:srgbClr val="CCE7D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40" name="Google Shape;440;p18"/>
          <p:cNvSpPr/>
          <p:nvPr/>
        </p:nvSpPr>
        <p:spPr>
          <a:xfrm>
            <a:off x="0" y="4576064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41" name="Google Shape;441;p18"/>
          <p:cNvSpPr/>
          <p:nvPr/>
        </p:nvSpPr>
        <p:spPr>
          <a:xfrm>
            <a:off x="0" y="5244084"/>
            <a:ext cx="4572000" cy="1156970"/>
          </a:xfrm>
          <a:custGeom>
            <a:avLst/>
            <a:gdLst/>
            <a:ahLst/>
            <a:cxnLst/>
            <a:rect l="l" t="t" r="r" b="b"/>
            <a:pathLst>
              <a:path w="4572000" h="1156970" extrusionOk="0">
                <a:moveTo>
                  <a:pt x="0" y="1156715"/>
                </a:moveTo>
                <a:lnTo>
                  <a:pt x="4572000" y="1156715"/>
                </a:lnTo>
                <a:lnTo>
                  <a:pt x="4572000" y="0"/>
                </a:lnTo>
                <a:lnTo>
                  <a:pt x="0" y="0"/>
                </a:lnTo>
                <a:lnTo>
                  <a:pt x="0" y="1156715"/>
                </a:lnTo>
                <a:close/>
              </a:path>
            </a:pathLst>
          </a:custGeom>
          <a:solidFill>
            <a:srgbClr val="C7EAF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42" name="Google Shape;442;p18"/>
          <p:cNvSpPr/>
          <p:nvPr/>
        </p:nvSpPr>
        <p:spPr>
          <a:xfrm>
            <a:off x="0" y="5231384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399"/>
                </a:moveTo>
                <a:lnTo>
                  <a:pt x="4572000" y="25399"/>
                </a:lnTo>
                <a:lnTo>
                  <a:pt x="4572000" y="0"/>
                </a:lnTo>
                <a:lnTo>
                  <a:pt x="0" y="0"/>
                </a:lnTo>
                <a:lnTo>
                  <a:pt x="0" y="2539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43" name="Google Shape;443;p18"/>
          <p:cNvSpPr/>
          <p:nvPr/>
        </p:nvSpPr>
        <p:spPr>
          <a:xfrm>
            <a:off x="3410661" y="1351914"/>
            <a:ext cx="712475" cy="71247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44" name="Google Shape;444;p18"/>
          <p:cNvSpPr/>
          <p:nvPr/>
        </p:nvSpPr>
        <p:spPr>
          <a:xfrm>
            <a:off x="3410666" y="1351914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 extrusionOk="0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45" name="Google Shape;445;p18"/>
          <p:cNvSpPr/>
          <p:nvPr/>
        </p:nvSpPr>
        <p:spPr>
          <a:xfrm>
            <a:off x="1792860" y="2811009"/>
            <a:ext cx="1024298" cy="1667107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46" name="Google Shape;446;p18"/>
          <p:cNvSpPr txBox="1"/>
          <p:nvPr/>
        </p:nvSpPr>
        <p:spPr>
          <a:xfrm>
            <a:off x="0" y="4707525"/>
            <a:ext cx="4571999" cy="277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0795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b="1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 sz="1400" dirty="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447" name="Google Shape;447;p18"/>
          <p:cNvSpPr/>
          <p:nvPr/>
        </p:nvSpPr>
        <p:spPr>
          <a:xfrm>
            <a:off x="1906136" y="5870194"/>
            <a:ext cx="820908" cy="30372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48" name="Google Shape;448;p18"/>
          <p:cNvSpPr/>
          <p:nvPr/>
        </p:nvSpPr>
        <p:spPr>
          <a:xfrm>
            <a:off x="3727561" y="1639538"/>
            <a:ext cx="102552" cy="114325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49" name="Google Shape;449;p18"/>
          <p:cNvSpPr txBox="1">
            <a:spLocks noGrp="1"/>
          </p:cNvSpPr>
          <p:nvPr>
            <p:ph type="title"/>
          </p:nvPr>
        </p:nvSpPr>
        <p:spPr>
          <a:xfrm>
            <a:off x="215900" y="206169"/>
            <a:ext cx="4124374" cy="542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l" rtl="0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تغییر اندازه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12700" lvl="0" indent="0" algn="l" rtl="0">
              <a:lnSpc>
                <a:spcPct val="119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dirty="0" err="1"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sz="10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450" name="Google Shape;450;p18"/>
          <p:cNvSpPr/>
          <p:nvPr/>
        </p:nvSpPr>
        <p:spPr>
          <a:xfrm>
            <a:off x="2902590" y="4745849"/>
            <a:ext cx="365125" cy="365125"/>
          </a:xfrm>
          <a:custGeom>
            <a:avLst/>
            <a:gdLst/>
            <a:ahLst/>
            <a:cxnLst/>
            <a:rect l="l" t="t" r="r" b="b"/>
            <a:pathLst>
              <a:path w="365125" h="365125" extrusionOk="0">
                <a:moveTo>
                  <a:pt x="278917" y="0"/>
                </a:moveTo>
                <a:lnTo>
                  <a:pt x="85725" y="0"/>
                </a:lnTo>
                <a:lnTo>
                  <a:pt x="59819" y="3859"/>
                </a:lnTo>
                <a:lnTo>
                  <a:pt x="31742" y="17435"/>
                </a:lnTo>
                <a:lnTo>
                  <a:pt x="9224" y="43725"/>
                </a:lnTo>
                <a:lnTo>
                  <a:pt x="0" y="85725"/>
                </a:lnTo>
                <a:lnTo>
                  <a:pt x="0" y="278968"/>
                </a:lnTo>
                <a:lnTo>
                  <a:pt x="3859" y="304873"/>
                </a:lnTo>
                <a:lnTo>
                  <a:pt x="17435" y="332951"/>
                </a:lnTo>
                <a:lnTo>
                  <a:pt x="43725" y="355468"/>
                </a:lnTo>
                <a:lnTo>
                  <a:pt x="85725" y="364693"/>
                </a:lnTo>
                <a:lnTo>
                  <a:pt x="278917" y="364693"/>
                </a:lnTo>
                <a:lnTo>
                  <a:pt x="304822" y="360833"/>
                </a:lnTo>
                <a:lnTo>
                  <a:pt x="332900" y="347257"/>
                </a:lnTo>
                <a:lnTo>
                  <a:pt x="355418" y="320968"/>
                </a:lnTo>
                <a:lnTo>
                  <a:pt x="364642" y="278968"/>
                </a:lnTo>
                <a:lnTo>
                  <a:pt x="364642" y="85725"/>
                </a:lnTo>
                <a:lnTo>
                  <a:pt x="360784" y="59819"/>
                </a:lnTo>
                <a:lnTo>
                  <a:pt x="347211" y="31742"/>
                </a:lnTo>
                <a:lnTo>
                  <a:pt x="320922" y="9224"/>
                </a:lnTo>
                <a:lnTo>
                  <a:pt x="27891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51" name="Google Shape;451;p18"/>
          <p:cNvSpPr/>
          <p:nvPr/>
        </p:nvSpPr>
        <p:spPr>
          <a:xfrm>
            <a:off x="3023317" y="4808412"/>
            <a:ext cx="126335" cy="207772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52" name="Google Shape;452;p18"/>
          <p:cNvSpPr/>
          <p:nvPr/>
        </p:nvSpPr>
        <p:spPr>
          <a:xfrm>
            <a:off x="2991834" y="4794952"/>
            <a:ext cx="172085" cy="259079"/>
          </a:xfrm>
          <a:custGeom>
            <a:avLst/>
            <a:gdLst/>
            <a:ahLst/>
            <a:cxnLst/>
            <a:rect l="l" t="t" r="r" b="b"/>
            <a:pathLst>
              <a:path w="172085" h="259079" extrusionOk="0">
                <a:moveTo>
                  <a:pt x="72402" y="871"/>
                </a:moveTo>
                <a:lnTo>
                  <a:pt x="62020" y="2929"/>
                </a:lnTo>
                <a:lnTo>
                  <a:pt x="38902" y="5091"/>
                </a:lnTo>
                <a:lnTo>
                  <a:pt x="28333" y="7170"/>
                </a:lnTo>
                <a:lnTo>
                  <a:pt x="24551" y="17544"/>
                </a:lnTo>
                <a:lnTo>
                  <a:pt x="20143" y="27298"/>
                </a:lnTo>
                <a:lnTo>
                  <a:pt x="12747" y="34068"/>
                </a:lnTo>
                <a:lnTo>
                  <a:pt x="0" y="35491"/>
                </a:lnTo>
                <a:lnTo>
                  <a:pt x="0" y="41790"/>
                </a:lnTo>
                <a:lnTo>
                  <a:pt x="12383" y="83334"/>
                </a:lnTo>
                <a:lnTo>
                  <a:pt x="15231" y="123966"/>
                </a:lnTo>
                <a:lnTo>
                  <a:pt x="12689" y="174010"/>
                </a:lnTo>
                <a:lnTo>
                  <a:pt x="10737" y="209939"/>
                </a:lnTo>
                <a:lnTo>
                  <a:pt x="12598" y="258999"/>
                </a:lnTo>
                <a:lnTo>
                  <a:pt x="18897" y="258999"/>
                </a:lnTo>
                <a:lnTo>
                  <a:pt x="49129" y="248311"/>
                </a:lnTo>
                <a:lnTo>
                  <a:pt x="84235" y="242496"/>
                </a:lnTo>
                <a:lnTo>
                  <a:pt x="121299" y="238637"/>
                </a:lnTo>
                <a:lnTo>
                  <a:pt x="157403" y="233814"/>
                </a:lnTo>
                <a:lnTo>
                  <a:pt x="158623" y="221229"/>
                </a:lnTo>
                <a:lnTo>
                  <a:pt x="40932" y="221229"/>
                </a:lnTo>
                <a:lnTo>
                  <a:pt x="40433" y="172068"/>
                </a:lnTo>
                <a:lnTo>
                  <a:pt x="40017" y="119921"/>
                </a:lnTo>
                <a:lnTo>
                  <a:pt x="37717" y="70131"/>
                </a:lnTo>
                <a:lnTo>
                  <a:pt x="31483" y="19756"/>
                </a:lnTo>
                <a:lnTo>
                  <a:pt x="60350" y="13669"/>
                </a:lnTo>
                <a:lnTo>
                  <a:pt x="153387" y="13639"/>
                </a:lnTo>
                <a:lnTo>
                  <a:pt x="157403" y="13457"/>
                </a:lnTo>
                <a:lnTo>
                  <a:pt x="169989" y="13457"/>
                </a:lnTo>
                <a:lnTo>
                  <a:pt x="169989" y="11361"/>
                </a:lnTo>
                <a:lnTo>
                  <a:pt x="172046" y="4846"/>
                </a:lnTo>
                <a:lnTo>
                  <a:pt x="170412" y="1689"/>
                </a:lnTo>
                <a:lnTo>
                  <a:pt x="90578" y="1689"/>
                </a:lnTo>
                <a:lnTo>
                  <a:pt x="72402" y="871"/>
                </a:lnTo>
                <a:close/>
              </a:path>
              <a:path w="172085" h="259079" extrusionOk="0">
                <a:moveTo>
                  <a:pt x="163703" y="161412"/>
                </a:moveTo>
                <a:lnTo>
                  <a:pt x="143691" y="166590"/>
                </a:lnTo>
                <a:lnTo>
                  <a:pt x="121785" y="169868"/>
                </a:lnTo>
                <a:lnTo>
                  <a:pt x="98800" y="172068"/>
                </a:lnTo>
                <a:lnTo>
                  <a:pt x="75552" y="174010"/>
                </a:lnTo>
                <a:lnTo>
                  <a:pt x="154254" y="174010"/>
                </a:lnTo>
                <a:lnTo>
                  <a:pt x="155382" y="181538"/>
                </a:lnTo>
                <a:lnTo>
                  <a:pt x="156857" y="188717"/>
                </a:lnTo>
                <a:lnTo>
                  <a:pt x="157818" y="196409"/>
                </a:lnTo>
                <a:lnTo>
                  <a:pt x="157403" y="205481"/>
                </a:lnTo>
                <a:lnTo>
                  <a:pt x="126208" y="207239"/>
                </a:lnTo>
                <a:lnTo>
                  <a:pt x="97058" y="209559"/>
                </a:lnTo>
                <a:lnTo>
                  <a:pt x="68962" y="213776"/>
                </a:lnTo>
                <a:lnTo>
                  <a:pt x="40932" y="221229"/>
                </a:lnTo>
                <a:lnTo>
                  <a:pt x="158623" y="221229"/>
                </a:lnTo>
                <a:lnTo>
                  <a:pt x="158986" y="217487"/>
                </a:lnTo>
                <a:lnTo>
                  <a:pt x="163558" y="201937"/>
                </a:lnTo>
                <a:lnTo>
                  <a:pt x="166628" y="184226"/>
                </a:lnTo>
                <a:lnTo>
                  <a:pt x="163703" y="161412"/>
                </a:lnTo>
                <a:close/>
              </a:path>
              <a:path w="172085" h="259079" extrusionOk="0">
                <a:moveTo>
                  <a:pt x="102793" y="114458"/>
                </a:moveTo>
                <a:lnTo>
                  <a:pt x="82961" y="114920"/>
                </a:lnTo>
                <a:lnTo>
                  <a:pt x="62966" y="117343"/>
                </a:lnTo>
                <a:lnTo>
                  <a:pt x="65876" y="132532"/>
                </a:lnTo>
                <a:lnTo>
                  <a:pt x="66292" y="147081"/>
                </a:lnTo>
                <a:lnTo>
                  <a:pt x="66338" y="151976"/>
                </a:lnTo>
                <a:lnTo>
                  <a:pt x="66033" y="165548"/>
                </a:lnTo>
                <a:lnTo>
                  <a:pt x="65992" y="172068"/>
                </a:lnTo>
                <a:lnTo>
                  <a:pt x="66116" y="186596"/>
                </a:lnTo>
                <a:lnTo>
                  <a:pt x="88440" y="183738"/>
                </a:lnTo>
                <a:lnTo>
                  <a:pt x="111085" y="181203"/>
                </a:lnTo>
                <a:lnTo>
                  <a:pt x="133279" y="178218"/>
                </a:lnTo>
                <a:lnTo>
                  <a:pt x="154254" y="174010"/>
                </a:lnTo>
                <a:lnTo>
                  <a:pt x="75552" y="174010"/>
                </a:lnTo>
                <a:lnTo>
                  <a:pt x="75552" y="151976"/>
                </a:lnTo>
                <a:lnTo>
                  <a:pt x="89551" y="147081"/>
                </a:lnTo>
                <a:lnTo>
                  <a:pt x="105360" y="144003"/>
                </a:lnTo>
                <a:lnTo>
                  <a:pt x="122792" y="142549"/>
                </a:lnTo>
                <a:lnTo>
                  <a:pt x="141655" y="142527"/>
                </a:lnTo>
                <a:lnTo>
                  <a:pt x="149590" y="127863"/>
                </a:lnTo>
                <a:lnTo>
                  <a:pt x="154900" y="114651"/>
                </a:lnTo>
                <a:lnTo>
                  <a:pt x="123959" y="114651"/>
                </a:lnTo>
                <a:lnTo>
                  <a:pt x="102793" y="114458"/>
                </a:lnTo>
                <a:close/>
              </a:path>
              <a:path w="172085" h="259079" extrusionOk="0">
                <a:moveTo>
                  <a:pt x="158876" y="85859"/>
                </a:moveTo>
                <a:lnTo>
                  <a:pt x="147955" y="85859"/>
                </a:lnTo>
                <a:lnTo>
                  <a:pt x="150285" y="91394"/>
                </a:lnTo>
                <a:lnTo>
                  <a:pt x="149198" y="97721"/>
                </a:lnTo>
                <a:lnTo>
                  <a:pt x="147488" y="105201"/>
                </a:lnTo>
                <a:lnTo>
                  <a:pt x="147955" y="114193"/>
                </a:lnTo>
                <a:lnTo>
                  <a:pt x="123959" y="114651"/>
                </a:lnTo>
                <a:lnTo>
                  <a:pt x="154900" y="114651"/>
                </a:lnTo>
                <a:lnTo>
                  <a:pt x="156335" y="111082"/>
                </a:lnTo>
                <a:lnTo>
                  <a:pt x="159677" y="92710"/>
                </a:lnTo>
                <a:lnTo>
                  <a:pt x="158876" y="85859"/>
                </a:lnTo>
                <a:close/>
              </a:path>
              <a:path w="172085" h="259079" extrusionOk="0">
                <a:moveTo>
                  <a:pt x="66116" y="44940"/>
                </a:moveTo>
                <a:lnTo>
                  <a:pt x="64063" y="54577"/>
                </a:lnTo>
                <a:lnTo>
                  <a:pt x="63503" y="65335"/>
                </a:lnTo>
                <a:lnTo>
                  <a:pt x="63462" y="77699"/>
                </a:lnTo>
                <a:lnTo>
                  <a:pt x="62966" y="92159"/>
                </a:lnTo>
                <a:lnTo>
                  <a:pt x="84505" y="91769"/>
                </a:lnTo>
                <a:lnTo>
                  <a:pt x="104722" y="90443"/>
                </a:lnTo>
                <a:lnTo>
                  <a:pt x="125308" y="88399"/>
                </a:lnTo>
                <a:lnTo>
                  <a:pt x="147955" y="85859"/>
                </a:lnTo>
                <a:lnTo>
                  <a:pt x="158876" y="85859"/>
                </a:lnTo>
                <a:lnTo>
                  <a:pt x="158334" y="81230"/>
                </a:lnTo>
                <a:lnTo>
                  <a:pt x="93733" y="81230"/>
                </a:lnTo>
                <a:lnTo>
                  <a:pt x="72402" y="79560"/>
                </a:lnTo>
                <a:lnTo>
                  <a:pt x="75361" y="72347"/>
                </a:lnTo>
                <a:lnTo>
                  <a:pt x="73075" y="72347"/>
                </a:lnTo>
                <a:lnTo>
                  <a:pt x="77127" y="68041"/>
                </a:lnTo>
                <a:lnTo>
                  <a:pt x="124810" y="68041"/>
                </a:lnTo>
                <a:lnTo>
                  <a:pt x="141655" y="66975"/>
                </a:lnTo>
                <a:lnTo>
                  <a:pt x="143940" y="62645"/>
                </a:lnTo>
                <a:lnTo>
                  <a:pt x="145742" y="57734"/>
                </a:lnTo>
                <a:lnTo>
                  <a:pt x="150224" y="54296"/>
                </a:lnTo>
                <a:lnTo>
                  <a:pt x="160577" y="54296"/>
                </a:lnTo>
                <a:lnTo>
                  <a:pt x="162649" y="46473"/>
                </a:lnTo>
                <a:lnTo>
                  <a:pt x="85506" y="46473"/>
                </a:lnTo>
                <a:lnTo>
                  <a:pt x="66116" y="44940"/>
                </a:lnTo>
                <a:close/>
              </a:path>
              <a:path w="172085" h="259079" extrusionOk="0">
                <a:moveTo>
                  <a:pt x="157403" y="73274"/>
                </a:moveTo>
                <a:lnTo>
                  <a:pt x="134651" y="73754"/>
                </a:lnTo>
                <a:lnTo>
                  <a:pt x="113955" y="77850"/>
                </a:lnTo>
                <a:lnTo>
                  <a:pt x="93733" y="81230"/>
                </a:lnTo>
                <a:lnTo>
                  <a:pt x="158334" y="81230"/>
                </a:lnTo>
                <a:lnTo>
                  <a:pt x="157403" y="73274"/>
                </a:lnTo>
                <a:close/>
              </a:path>
              <a:path w="172085" h="259079" extrusionOk="0">
                <a:moveTo>
                  <a:pt x="77127" y="68041"/>
                </a:moveTo>
                <a:lnTo>
                  <a:pt x="73075" y="72347"/>
                </a:lnTo>
                <a:lnTo>
                  <a:pt x="75592" y="71784"/>
                </a:lnTo>
                <a:lnTo>
                  <a:pt x="77127" y="68041"/>
                </a:lnTo>
                <a:close/>
              </a:path>
              <a:path w="172085" h="259079" extrusionOk="0">
                <a:moveTo>
                  <a:pt x="75592" y="71784"/>
                </a:moveTo>
                <a:lnTo>
                  <a:pt x="73075" y="72347"/>
                </a:lnTo>
                <a:lnTo>
                  <a:pt x="75361" y="72347"/>
                </a:lnTo>
                <a:lnTo>
                  <a:pt x="75592" y="71784"/>
                </a:lnTo>
                <a:close/>
              </a:path>
              <a:path w="172085" h="259079" extrusionOk="0">
                <a:moveTo>
                  <a:pt x="124810" y="68041"/>
                </a:moveTo>
                <a:lnTo>
                  <a:pt x="77127" y="68041"/>
                </a:lnTo>
                <a:lnTo>
                  <a:pt x="75592" y="71784"/>
                </a:lnTo>
                <a:lnTo>
                  <a:pt x="79489" y="70912"/>
                </a:lnTo>
                <a:lnTo>
                  <a:pt x="124810" y="68041"/>
                </a:lnTo>
                <a:close/>
              </a:path>
              <a:path w="172085" h="259079" extrusionOk="0">
                <a:moveTo>
                  <a:pt x="160577" y="54296"/>
                </a:moveTo>
                <a:lnTo>
                  <a:pt x="150224" y="54296"/>
                </a:lnTo>
                <a:lnTo>
                  <a:pt x="160553" y="54389"/>
                </a:lnTo>
                <a:close/>
              </a:path>
              <a:path w="172085" h="259079" extrusionOk="0">
                <a:moveTo>
                  <a:pt x="169989" y="13457"/>
                </a:moveTo>
                <a:lnTo>
                  <a:pt x="157403" y="13457"/>
                </a:lnTo>
                <a:lnTo>
                  <a:pt x="154779" y="18700"/>
                </a:lnTo>
                <a:lnTo>
                  <a:pt x="154150" y="25312"/>
                </a:lnTo>
                <a:lnTo>
                  <a:pt x="154127" y="27298"/>
                </a:lnTo>
                <a:lnTo>
                  <a:pt x="154254" y="41790"/>
                </a:lnTo>
                <a:lnTo>
                  <a:pt x="129006" y="43015"/>
                </a:lnTo>
                <a:lnTo>
                  <a:pt x="106279" y="45204"/>
                </a:lnTo>
                <a:lnTo>
                  <a:pt x="85506" y="46473"/>
                </a:lnTo>
                <a:lnTo>
                  <a:pt x="162649" y="46473"/>
                </a:lnTo>
                <a:lnTo>
                  <a:pt x="162860" y="45676"/>
                </a:lnTo>
                <a:lnTo>
                  <a:pt x="164532" y="25312"/>
                </a:lnTo>
                <a:lnTo>
                  <a:pt x="166839" y="16606"/>
                </a:lnTo>
                <a:lnTo>
                  <a:pt x="169989" y="16606"/>
                </a:lnTo>
                <a:lnTo>
                  <a:pt x="169989" y="13457"/>
                </a:lnTo>
                <a:close/>
              </a:path>
              <a:path w="172085" h="259079" extrusionOk="0">
                <a:moveTo>
                  <a:pt x="153387" y="13639"/>
                </a:moveTo>
                <a:lnTo>
                  <a:pt x="89695" y="13639"/>
                </a:lnTo>
                <a:lnTo>
                  <a:pt x="121414" y="15093"/>
                </a:lnTo>
                <a:lnTo>
                  <a:pt x="153387" y="13639"/>
                </a:lnTo>
                <a:close/>
              </a:path>
              <a:path w="172085" h="259079" extrusionOk="0">
                <a:moveTo>
                  <a:pt x="162323" y="0"/>
                </a:moveTo>
                <a:lnTo>
                  <a:pt x="154430" y="90"/>
                </a:lnTo>
                <a:lnTo>
                  <a:pt x="146449" y="571"/>
                </a:lnTo>
                <a:lnTo>
                  <a:pt x="138518" y="871"/>
                </a:lnTo>
                <a:lnTo>
                  <a:pt x="107341" y="1643"/>
                </a:lnTo>
                <a:lnTo>
                  <a:pt x="90578" y="1689"/>
                </a:lnTo>
                <a:lnTo>
                  <a:pt x="170412" y="1689"/>
                </a:lnTo>
                <a:lnTo>
                  <a:pt x="169989" y="871"/>
                </a:lnTo>
                <a:lnTo>
                  <a:pt x="162323" y="0"/>
                </a:lnTo>
                <a:close/>
              </a:path>
            </a:pathLst>
          </a:custGeom>
          <a:solidFill>
            <a:srgbClr val="030409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53" name="Google Shape;453;p18"/>
          <p:cNvSpPr/>
          <p:nvPr/>
        </p:nvSpPr>
        <p:spPr>
          <a:xfrm>
            <a:off x="2902590" y="4745849"/>
            <a:ext cx="365125" cy="365125"/>
          </a:xfrm>
          <a:custGeom>
            <a:avLst/>
            <a:gdLst/>
            <a:ahLst/>
            <a:cxnLst/>
            <a:rect l="l" t="t" r="r" b="b"/>
            <a:pathLst>
              <a:path w="365125" h="365125" extrusionOk="0">
                <a:moveTo>
                  <a:pt x="85725" y="0"/>
                </a:moveTo>
                <a:lnTo>
                  <a:pt x="59819" y="3859"/>
                </a:lnTo>
                <a:lnTo>
                  <a:pt x="31742" y="17435"/>
                </a:lnTo>
                <a:lnTo>
                  <a:pt x="9224" y="43725"/>
                </a:lnTo>
                <a:lnTo>
                  <a:pt x="0" y="85725"/>
                </a:lnTo>
                <a:lnTo>
                  <a:pt x="0" y="278968"/>
                </a:lnTo>
                <a:lnTo>
                  <a:pt x="3859" y="304873"/>
                </a:lnTo>
                <a:lnTo>
                  <a:pt x="17435" y="332951"/>
                </a:lnTo>
                <a:lnTo>
                  <a:pt x="43725" y="355468"/>
                </a:lnTo>
                <a:lnTo>
                  <a:pt x="85725" y="364693"/>
                </a:lnTo>
                <a:lnTo>
                  <a:pt x="278917" y="364693"/>
                </a:lnTo>
                <a:lnTo>
                  <a:pt x="304822" y="360833"/>
                </a:lnTo>
                <a:lnTo>
                  <a:pt x="332900" y="347257"/>
                </a:lnTo>
                <a:lnTo>
                  <a:pt x="355418" y="320968"/>
                </a:lnTo>
                <a:lnTo>
                  <a:pt x="364642" y="278968"/>
                </a:lnTo>
                <a:lnTo>
                  <a:pt x="364642" y="85725"/>
                </a:lnTo>
                <a:lnTo>
                  <a:pt x="360784" y="59819"/>
                </a:lnTo>
                <a:lnTo>
                  <a:pt x="347211" y="31742"/>
                </a:lnTo>
                <a:lnTo>
                  <a:pt x="320922" y="9224"/>
                </a:lnTo>
                <a:lnTo>
                  <a:pt x="278917" y="0"/>
                </a:lnTo>
                <a:lnTo>
                  <a:pt x="85725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54" name="Google Shape;454;p18"/>
          <p:cNvSpPr/>
          <p:nvPr/>
        </p:nvSpPr>
        <p:spPr>
          <a:xfrm>
            <a:off x="3120663" y="4967400"/>
            <a:ext cx="102552" cy="114325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55" name="Google Shape;455;p18"/>
          <p:cNvSpPr txBox="1"/>
          <p:nvPr/>
        </p:nvSpPr>
        <p:spPr>
          <a:xfrm>
            <a:off x="333488" y="1952174"/>
            <a:ext cx="983900" cy="421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5080" lvl="0" indent="120650" algn="ctr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به کتابخانه اسپرایت‌ها بروید.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456" name="Google Shape;456;p18"/>
          <p:cNvSpPr/>
          <p:nvPr/>
        </p:nvSpPr>
        <p:spPr>
          <a:xfrm>
            <a:off x="615030" y="1500841"/>
            <a:ext cx="412394" cy="412395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57" name="Google Shape;457;p18"/>
          <p:cNvSpPr/>
          <p:nvPr/>
        </p:nvSpPr>
        <p:spPr>
          <a:xfrm>
            <a:off x="615030" y="1500842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 extrusionOk="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58" name="Google Shape;458;p18"/>
          <p:cNvSpPr txBox="1"/>
          <p:nvPr/>
        </p:nvSpPr>
        <p:spPr>
          <a:xfrm>
            <a:off x="1755762" y="1952174"/>
            <a:ext cx="1061396" cy="3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7925" rIns="0" bIns="0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گروه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Letters</a:t>
            </a:r>
            <a:r>
              <a:rPr lang="en-US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کلیک کنید.</a:t>
            </a:r>
            <a:endParaRPr sz="900" dirty="0">
              <a:latin typeface="Vazir" panose="020B0603030804020204" pitchFamily="34" charset="-78"/>
              <a:ea typeface="Roboto"/>
              <a:cs typeface="Vazir" panose="020B0603030804020204" pitchFamily="34" charset="-78"/>
              <a:sym typeface="Roboto"/>
            </a:endParaRPr>
          </a:p>
        </p:txBody>
      </p:sp>
      <p:sp>
        <p:nvSpPr>
          <p:cNvPr id="459" name="Google Shape;459;p18"/>
          <p:cNvSpPr/>
          <p:nvPr/>
        </p:nvSpPr>
        <p:spPr>
          <a:xfrm>
            <a:off x="1878329" y="1560004"/>
            <a:ext cx="815339" cy="294081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60" name="Google Shape;460;p18"/>
          <p:cNvSpPr/>
          <p:nvPr/>
        </p:nvSpPr>
        <p:spPr>
          <a:xfrm>
            <a:off x="1871979" y="1553649"/>
            <a:ext cx="828040" cy="307340"/>
          </a:xfrm>
          <a:custGeom>
            <a:avLst/>
            <a:gdLst/>
            <a:ahLst/>
            <a:cxnLst/>
            <a:rect l="l" t="t" r="r" b="b"/>
            <a:pathLst>
              <a:path w="828039" h="307339" extrusionOk="0">
                <a:moveTo>
                  <a:pt x="44450" y="0"/>
                </a:moveTo>
                <a:lnTo>
                  <a:pt x="31016" y="2001"/>
                </a:lnTo>
                <a:lnTo>
                  <a:pt x="16457" y="9042"/>
                </a:lnTo>
                <a:lnTo>
                  <a:pt x="4782" y="22674"/>
                </a:lnTo>
                <a:lnTo>
                  <a:pt x="0" y="44450"/>
                </a:lnTo>
                <a:lnTo>
                  <a:pt x="0" y="262331"/>
                </a:lnTo>
                <a:lnTo>
                  <a:pt x="2000" y="275759"/>
                </a:lnTo>
                <a:lnTo>
                  <a:pt x="9037" y="290318"/>
                </a:lnTo>
                <a:lnTo>
                  <a:pt x="22668" y="301996"/>
                </a:lnTo>
                <a:lnTo>
                  <a:pt x="44450" y="306781"/>
                </a:lnTo>
                <a:lnTo>
                  <a:pt x="783590" y="306781"/>
                </a:lnTo>
                <a:lnTo>
                  <a:pt x="797023" y="304779"/>
                </a:lnTo>
                <a:lnTo>
                  <a:pt x="811582" y="297738"/>
                </a:lnTo>
                <a:lnTo>
                  <a:pt x="823257" y="284106"/>
                </a:lnTo>
                <a:lnTo>
                  <a:pt x="828040" y="262331"/>
                </a:lnTo>
                <a:lnTo>
                  <a:pt x="828040" y="44450"/>
                </a:lnTo>
                <a:lnTo>
                  <a:pt x="826038" y="31016"/>
                </a:lnTo>
                <a:lnTo>
                  <a:pt x="818997" y="16457"/>
                </a:lnTo>
                <a:lnTo>
                  <a:pt x="805365" y="4782"/>
                </a:lnTo>
                <a:lnTo>
                  <a:pt x="783590" y="0"/>
                </a:lnTo>
                <a:lnTo>
                  <a:pt x="44450" y="0"/>
                </a:lnTo>
                <a:close/>
              </a:path>
            </a:pathLst>
          </a:custGeom>
          <a:noFill/>
          <a:ln w="1270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61" name="Google Shape;461;p18"/>
          <p:cNvSpPr/>
          <p:nvPr/>
        </p:nvSpPr>
        <p:spPr>
          <a:xfrm>
            <a:off x="2574619" y="1674634"/>
            <a:ext cx="102552" cy="114325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62" name="Google Shape;462;p18"/>
          <p:cNvSpPr txBox="1"/>
          <p:nvPr/>
        </p:nvSpPr>
        <p:spPr>
          <a:xfrm>
            <a:off x="3068802" y="2152433"/>
            <a:ext cx="1389784" cy="106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یکی از حروف را انتخاب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cxnSp>
        <p:nvCxnSpPr>
          <p:cNvPr id="463" name="Google Shape;463;p18"/>
          <p:cNvCxnSpPr/>
          <p:nvPr/>
        </p:nvCxnSpPr>
        <p:spPr>
          <a:xfrm rot="10800000">
            <a:off x="2786138" y="4133863"/>
            <a:ext cx="180900" cy="0"/>
          </a:xfrm>
          <a:prstGeom prst="straightConnector1">
            <a:avLst/>
          </a:prstGeom>
          <a:noFill/>
          <a:ln w="9525" cap="flat" cmpd="sng">
            <a:solidFill>
              <a:srgbClr val="6364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4" name="Google Shape;464;p18"/>
          <p:cNvSpPr txBox="1"/>
          <p:nvPr/>
        </p:nvSpPr>
        <p:spPr>
          <a:xfrm>
            <a:off x="2904150" y="3924313"/>
            <a:ext cx="1436124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کوچکتر کردن حرف، عددی منفی را وارد کنید.</a:t>
            </a:r>
            <a:endParaRPr sz="900" dirty="0">
              <a:solidFill>
                <a:srgbClr val="636466"/>
              </a:solidFill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38" name="Google Shape;446;p18">
            <a:extLst>
              <a:ext uri="{FF2B5EF4-FFF2-40B4-BE49-F238E27FC236}">
                <a16:creationId xmlns:a16="http://schemas.microsoft.com/office/drawing/2014/main" id="{BD1C2347-E416-E540-9791-CAE15FE02FBF}"/>
              </a:ext>
            </a:extLst>
          </p:cNvPr>
          <p:cNvSpPr txBox="1"/>
          <p:nvPr/>
        </p:nvSpPr>
        <p:spPr>
          <a:xfrm>
            <a:off x="15237" y="5291710"/>
            <a:ext cx="4571999" cy="319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b="1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نکته</a:t>
            </a:r>
            <a:endParaRPr sz="1400" dirty="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39" name="Google Shape;392;p16">
            <a:extLst>
              <a:ext uri="{FF2B5EF4-FFF2-40B4-BE49-F238E27FC236}">
                <a16:creationId xmlns:a16="http://schemas.microsoft.com/office/drawing/2014/main" id="{1E6E8C88-5DD3-8942-B1D1-C24665DBDB1F}"/>
              </a:ext>
            </a:extLst>
          </p:cNvPr>
          <p:cNvSpPr txBox="1"/>
          <p:nvPr/>
        </p:nvSpPr>
        <p:spPr>
          <a:xfrm>
            <a:off x="797509" y="5423119"/>
            <a:ext cx="3200334" cy="4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4600" rIns="0" bIns="0" anchor="t" anchorCtr="0">
            <a:noAutofit/>
          </a:bodyPr>
          <a:lstStyle/>
          <a:p>
            <a:pPr marL="0" marR="0" lvl="0" indent="0" algn="ctr" rtl="1">
              <a:spcBef>
                <a:spcPts val="62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از این دستور برای ریست کردن اندازه استفاده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40" name="Google Shape;392;p16">
            <a:extLst>
              <a:ext uri="{FF2B5EF4-FFF2-40B4-BE49-F238E27FC236}">
                <a16:creationId xmlns:a16="http://schemas.microsoft.com/office/drawing/2014/main" id="{9510600B-18F3-E443-AB22-93DF27F8A7B1}"/>
              </a:ext>
            </a:extLst>
          </p:cNvPr>
          <p:cNvSpPr txBox="1"/>
          <p:nvPr/>
        </p:nvSpPr>
        <p:spPr>
          <a:xfrm>
            <a:off x="1434185" y="4746412"/>
            <a:ext cx="1441304" cy="4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4600" rIns="0" bIns="0" anchor="t" anchorCtr="0">
            <a:noAutofit/>
          </a:bodyPr>
          <a:lstStyle/>
          <a:p>
            <a:pPr marL="0" marR="0" lvl="0" indent="0" algn="ctr" rtl="0">
              <a:spcBef>
                <a:spcPts val="62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آن حرف کلیک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9"/>
          <p:cNvSpPr/>
          <p:nvPr/>
        </p:nvSpPr>
        <p:spPr>
          <a:xfrm>
            <a:off x="3304141" y="5927159"/>
            <a:ext cx="621156" cy="18528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70" name="Google Shape;470;p19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 extrusionOk="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329B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71" name="Google Shape;471;p19"/>
          <p:cNvSpPr/>
          <p:nvPr/>
        </p:nvSpPr>
        <p:spPr>
          <a:xfrm>
            <a:off x="603243" y="21603"/>
            <a:ext cx="3968756" cy="5693396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72" name="Google Shape;472;p19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 extrusionOk="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73" name="Google Shape;473;p19"/>
          <p:cNvSpPr txBox="1"/>
          <p:nvPr/>
        </p:nvSpPr>
        <p:spPr>
          <a:xfrm>
            <a:off x="2233225" y="5923852"/>
            <a:ext cx="106045" cy="19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6</a:t>
            </a:r>
            <a:endParaRPr sz="1100" dirty="0">
              <a:latin typeface="Vazir" panose="020B0603030804020204" pitchFamily="34" charset="-78"/>
              <a:ea typeface="Roboto Black"/>
              <a:cs typeface="Vazir" panose="020B0603030804020204" pitchFamily="34" charset="-78"/>
              <a:sym typeface="Roboto Black"/>
            </a:endParaRPr>
          </a:p>
        </p:txBody>
      </p:sp>
      <p:sp>
        <p:nvSpPr>
          <p:cNvPr id="474" name="Google Shape;474;p19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 extrusionOk="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75" name="Google Shape;475;p19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 extrusionOk="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noFill/>
          <a:ln w="762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76" name="Google Shape;476;p19"/>
          <p:cNvSpPr/>
          <p:nvPr/>
        </p:nvSpPr>
        <p:spPr>
          <a:xfrm>
            <a:off x="1599679" y="1819287"/>
            <a:ext cx="1372654" cy="831824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77" name="Google Shape;477;p19"/>
          <p:cNvSpPr/>
          <p:nvPr/>
        </p:nvSpPr>
        <p:spPr>
          <a:xfrm>
            <a:off x="1599679" y="1819275"/>
            <a:ext cx="1372870" cy="831850"/>
          </a:xfrm>
          <a:custGeom>
            <a:avLst/>
            <a:gdLst/>
            <a:ahLst/>
            <a:cxnLst/>
            <a:rect l="l" t="t" r="r" b="b"/>
            <a:pathLst>
              <a:path w="1372870" h="831850" extrusionOk="0">
                <a:moveTo>
                  <a:pt x="0" y="831824"/>
                </a:moveTo>
                <a:lnTo>
                  <a:pt x="1372654" y="831824"/>
                </a:lnTo>
                <a:lnTo>
                  <a:pt x="1372654" y="0"/>
                </a:lnTo>
                <a:lnTo>
                  <a:pt x="0" y="0"/>
                </a:lnTo>
                <a:lnTo>
                  <a:pt x="0" y="831824"/>
                </a:lnTo>
                <a:close/>
              </a:path>
            </a:pathLst>
          </a:custGeom>
          <a:noFill/>
          <a:ln w="127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78" name="Google Shape;478;p19"/>
          <p:cNvSpPr/>
          <p:nvPr/>
        </p:nvSpPr>
        <p:spPr>
          <a:xfrm>
            <a:off x="1599679" y="2767545"/>
            <a:ext cx="1372654" cy="831824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79" name="Google Shape;479;p19"/>
          <p:cNvSpPr/>
          <p:nvPr/>
        </p:nvSpPr>
        <p:spPr>
          <a:xfrm>
            <a:off x="1599679" y="2767558"/>
            <a:ext cx="1372870" cy="831850"/>
          </a:xfrm>
          <a:custGeom>
            <a:avLst/>
            <a:gdLst/>
            <a:ahLst/>
            <a:cxnLst/>
            <a:rect l="l" t="t" r="r" b="b"/>
            <a:pathLst>
              <a:path w="1372870" h="831850" extrusionOk="0">
                <a:moveTo>
                  <a:pt x="0" y="831824"/>
                </a:moveTo>
                <a:lnTo>
                  <a:pt x="1372654" y="831824"/>
                </a:lnTo>
                <a:lnTo>
                  <a:pt x="1372654" y="0"/>
                </a:lnTo>
                <a:lnTo>
                  <a:pt x="0" y="0"/>
                </a:lnTo>
                <a:lnTo>
                  <a:pt x="0" y="831824"/>
                </a:lnTo>
                <a:close/>
              </a:path>
            </a:pathLst>
          </a:custGeom>
          <a:noFill/>
          <a:ln w="127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80" name="Google Shape;480;p19"/>
          <p:cNvSpPr/>
          <p:nvPr/>
        </p:nvSpPr>
        <p:spPr>
          <a:xfrm>
            <a:off x="1599679" y="3715829"/>
            <a:ext cx="1372654" cy="831824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81" name="Google Shape;481;p19"/>
          <p:cNvSpPr/>
          <p:nvPr/>
        </p:nvSpPr>
        <p:spPr>
          <a:xfrm>
            <a:off x="1599679" y="3715829"/>
            <a:ext cx="1372870" cy="831850"/>
          </a:xfrm>
          <a:custGeom>
            <a:avLst/>
            <a:gdLst/>
            <a:ahLst/>
            <a:cxnLst/>
            <a:rect l="l" t="t" r="r" b="b"/>
            <a:pathLst>
              <a:path w="1372870" h="831850" extrusionOk="0">
                <a:moveTo>
                  <a:pt x="0" y="831824"/>
                </a:moveTo>
                <a:lnTo>
                  <a:pt x="1372654" y="831824"/>
                </a:lnTo>
                <a:lnTo>
                  <a:pt x="1372654" y="0"/>
                </a:lnTo>
                <a:lnTo>
                  <a:pt x="0" y="0"/>
                </a:lnTo>
                <a:lnTo>
                  <a:pt x="0" y="831824"/>
                </a:lnTo>
                <a:close/>
              </a:path>
            </a:pathLst>
          </a:custGeom>
          <a:noFill/>
          <a:ln w="127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82" name="Google Shape;482;p19"/>
          <p:cNvSpPr/>
          <p:nvPr/>
        </p:nvSpPr>
        <p:spPr>
          <a:xfrm>
            <a:off x="1599679" y="4664100"/>
            <a:ext cx="1372654" cy="831824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83" name="Google Shape;483;p19"/>
          <p:cNvSpPr/>
          <p:nvPr/>
        </p:nvSpPr>
        <p:spPr>
          <a:xfrm>
            <a:off x="1599679" y="4664100"/>
            <a:ext cx="1372870" cy="831850"/>
          </a:xfrm>
          <a:custGeom>
            <a:avLst/>
            <a:gdLst/>
            <a:ahLst/>
            <a:cxnLst/>
            <a:rect l="l" t="t" r="r" b="b"/>
            <a:pathLst>
              <a:path w="1372870" h="831850" extrusionOk="0">
                <a:moveTo>
                  <a:pt x="0" y="831824"/>
                </a:moveTo>
                <a:lnTo>
                  <a:pt x="1372654" y="831824"/>
                </a:lnTo>
                <a:lnTo>
                  <a:pt x="1372654" y="0"/>
                </a:lnTo>
                <a:lnTo>
                  <a:pt x="0" y="0"/>
                </a:lnTo>
                <a:lnTo>
                  <a:pt x="0" y="831824"/>
                </a:lnTo>
                <a:close/>
              </a:path>
            </a:pathLst>
          </a:custGeom>
          <a:noFill/>
          <a:ln w="127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84" name="Google Shape;484;p19"/>
          <p:cNvSpPr txBox="1"/>
          <p:nvPr/>
        </p:nvSpPr>
        <p:spPr>
          <a:xfrm>
            <a:off x="698500" y="1263650"/>
            <a:ext cx="3162165" cy="439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2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باز ردن کلیدی حرف را تغییر دهید.</a:t>
            </a:r>
            <a:endParaRPr sz="12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485" name="Google Shape;485;p19"/>
          <p:cNvSpPr txBox="1">
            <a:spLocks noGrp="1"/>
          </p:cNvSpPr>
          <p:nvPr>
            <p:ph type="title"/>
          </p:nvPr>
        </p:nvSpPr>
        <p:spPr>
          <a:xfrm>
            <a:off x="698501" y="344571"/>
            <a:ext cx="3226796" cy="643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کلیدی را بزن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87" name="Google Shape;487;p19"/>
          <p:cNvSpPr/>
          <p:nvPr/>
        </p:nvSpPr>
        <p:spPr>
          <a:xfrm>
            <a:off x="3165764" y="5890085"/>
            <a:ext cx="694902" cy="259422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1" name="Google Shape;154;p9">
            <a:extLst>
              <a:ext uri="{FF2B5EF4-FFF2-40B4-BE49-F238E27FC236}">
                <a16:creationId xmlns:a16="http://schemas.microsoft.com/office/drawing/2014/main" id="{9136B280-9C3B-49B8-8E24-0DB9981CFB31}"/>
              </a:ext>
            </a:extLst>
          </p:cNvPr>
          <p:cNvSpPr txBox="1"/>
          <p:nvPr/>
        </p:nvSpPr>
        <p:spPr>
          <a:xfrm>
            <a:off x="698499" y="5927725"/>
            <a:ext cx="1109035" cy="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0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حروف متحرک</a:t>
            </a:r>
            <a:endParaRPr sz="100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20"/>
          <p:cNvSpPr txBox="1"/>
          <p:nvPr/>
        </p:nvSpPr>
        <p:spPr>
          <a:xfrm>
            <a:off x="228600" y="653702"/>
            <a:ext cx="889635" cy="149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sz="100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493" name="Google Shape;493;p20"/>
          <p:cNvSpPr/>
          <p:nvPr/>
        </p:nvSpPr>
        <p:spPr>
          <a:xfrm>
            <a:off x="0" y="0"/>
            <a:ext cx="4572000" cy="927100"/>
          </a:xfrm>
          <a:custGeom>
            <a:avLst/>
            <a:gdLst/>
            <a:ahLst/>
            <a:cxnLst/>
            <a:rect l="l" t="t" r="r" b="b"/>
            <a:pathLst>
              <a:path w="4572000" h="927100" extrusionOk="0">
                <a:moveTo>
                  <a:pt x="0" y="927100"/>
                </a:moveTo>
                <a:lnTo>
                  <a:pt x="4572000" y="927100"/>
                </a:lnTo>
                <a:lnTo>
                  <a:pt x="4572000" y="0"/>
                </a:lnTo>
                <a:lnTo>
                  <a:pt x="0" y="0"/>
                </a:lnTo>
                <a:lnTo>
                  <a:pt x="0" y="927100"/>
                </a:lnTo>
                <a:close/>
              </a:path>
            </a:pathLst>
          </a:custGeom>
          <a:solidFill>
            <a:srgbClr val="329B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94" name="Google Shape;494;p20"/>
          <p:cNvSpPr/>
          <p:nvPr/>
        </p:nvSpPr>
        <p:spPr>
          <a:xfrm>
            <a:off x="3028048" y="21603"/>
            <a:ext cx="1543951" cy="104650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95" name="Google Shape;495;p20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 extrusionOk="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96" name="Google Shape;496;p20"/>
          <p:cNvSpPr/>
          <p:nvPr/>
        </p:nvSpPr>
        <p:spPr>
          <a:xfrm>
            <a:off x="0" y="4119600"/>
            <a:ext cx="4572000" cy="1046480"/>
          </a:xfrm>
          <a:custGeom>
            <a:avLst/>
            <a:gdLst/>
            <a:ahLst/>
            <a:cxnLst/>
            <a:rect l="l" t="t" r="r" b="b"/>
            <a:pathLst>
              <a:path w="4572000" h="1046479" extrusionOk="0">
                <a:moveTo>
                  <a:pt x="0" y="1046022"/>
                </a:moveTo>
                <a:lnTo>
                  <a:pt x="4572000" y="1046022"/>
                </a:lnTo>
                <a:lnTo>
                  <a:pt x="4572000" y="0"/>
                </a:lnTo>
                <a:lnTo>
                  <a:pt x="0" y="0"/>
                </a:lnTo>
                <a:lnTo>
                  <a:pt x="0" y="1046022"/>
                </a:lnTo>
                <a:close/>
              </a:path>
            </a:pathLst>
          </a:custGeom>
          <a:solidFill>
            <a:srgbClr val="CCE7D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97" name="Google Shape;497;p20"/>
          <p:cNvSpPr/>
          <p:nvPr/>
        </p:nvSpPr>
        <p:spPr>
          <a:xfrm>
            <a:off x="0" y="5165623"/>
            <a:ext cx="4572000" cy="1235710"/>
          </a:xfrm>
          <a:custGeom>
            <a:avLst/>
            <a:gdLst/>
            <a:ahLst/>
            <a:cxnLst/>
            <a:rect l="l" t="t" r="r" b="b"/>
            <a:pathLst>
              <a:path w="4572000" h="1235710" extrusionOk="0">
                <a:moveTo>
                  <a:pt x="0" y="1235176"/>
                </a:moveTo>
                <a:lnTo>
                  <a:pt x="4572000" y="1235176"/>
                </a:lnTo>
                <a:lnTo>
                  <a:pt x="4572000" y="0"/>
                </a:lnTo>
                <a:lnTo>
                  <a:pt x="0" y="0"/>
                </a:lnTo>
                <a:lnTo>
                  <a:pt x="0" y="1235176"/>
                </a:lnTo>
                <a:close/>
              </a:path>
            </a:pathLst>
          </a:custGeom>
          <a:solidFill>
            <a:srgbClr val="C7EAF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98" name="Google Shape;498;p20"/>
          <p:cNvSpPr/>
          <p:nvPr/>
        </p:nvSpPr>
        <p:spPr>
          <a:xfrm>
            <a:off x="0" y="5152936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1999" y="25400"/>
                </a:lnTo>
                <a:lnTo>
                  <a:pt x="4571999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99" name="Google Shape;499;p20"/>
          <p:cNvSpPr/>
          <p:nvPr/>
        </p:nvSpPr>
        <p:spPr>
          <a:xfrm>
            <a:off x="0" y="927100"/>
            <a:ext cx="4572000" cy="1579880"/>
          </a:xfrm>
          <a:custGeom>
            <a:avLst/>
            <a:gdLst/>
            <a:ahLst/>
            <a:cxnLst/>
            <a:rect l="l" t="t" r="r" b="b"/>
            <a:pathLst>
              <a:path w="4572000" h="1579880" extrusionOk="0">
                <a:moveTo>
                  <a:pt x="0" y="1579587"/>
                </a:moveTo>
                <a:lnTo>
                  <a:pt x="4572000" y="1579587"/>
                </a:lnTo>
                <a:lnTo>
                  <a:pt x="4572000" y="0"/>
                </a:lnTo>
                <a:lnTo>
                  <a:pt x="0" y="0"/>
                </a:lnTo>
                <a:lnTo>
                  <a:pt x="0" y="1579587"/>
                </a:lnTo>
                <a:close/>
              </a:path>
            </a:pathLst>
          </a:custGeom>
          <a:solidFill>
            <a:srgbClr val="C7EAF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00" name="Google Shape;500;p20"/>
          <p:cNvSpPr/>
          <p:nvPr/>
        </p:nvSpPr>
        <p:spPr>
          <a:xfrm>
            <a:off x="0" y="9144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01" name="Google Shape;501;p20"/>
          <p:cNvSpPr txBox="1"/>
          <p:nvPr/>
        </p:nvSpPr>
        <p:spPr>
          <a:xfrm>
            <a:off x="1678920" y="1035707"/>
            <a:ext cx="1214755" cy="23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b="1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 sz="140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502" name="Google Shape;502;p20"/>
          <p:cNvSpPr/>
          <p:nvPr/>
        </p:nvSpPr>
        <p:spPr>
          <a:xfrm>
            <a:off x="0" y="2506687"/>
            <a:ext cx="4572000" cy="1613535"/>
          </a:xfrm>
          <a:custGeom>
            <a:avLst/>
            <a:gdLst/>
            <a:ahLst/>
            <a:cxnLst/>
            <a:rect l="l" t="t" r="r" b="b"/>
            <a:pathLst>
              <a:path w="4572000" h="1613535" extrusionOk="0">
                <a:moveTo>
                  <a:pt x="0" y="1612912"/>
                </a:moveTo>
                <a:lnTo>
                  <a:pt x="4572000" y="1612912"/>
                </a:lnTo>
                <a:lnTo>
                  <a:pt x="4572000" y="0"/>
                </a:lnTo>
                <a:lnTo>
                  <a:pt x="0" y="0"/>
                </a:lnTo>
                <a:lnTo>
                  <a:pt x="0" y="1612912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03" name="Google Shape;503;p20"/>
          <p:cNvSpPr/>
          <p:nvPr/>
        </p:nvSpPr>
        <p:spPr>
          <a:xfrm>
            <a:off x="0" y="41069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04" name="Google Shape;504;p20"/>
          <p:cNvSpPr/>
          <p:nvPr/>
        </p:nvSpPr>
        <p:spPr>
          <a:xfrm>
            <a:off x="0" y="24940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05" name="Google Shape;505;p20"/>
          <p:cNvSpPr txBox="1"/>
          <p:nvPr/>
        </p:nvSpPr>
        <p:spPr>
          <a:xfrm>
            <a:off x="1434184" y="2623207"/>
            <a:ext cx="1716405" cy="23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b="1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sz="140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506" name="Google Shape;506;p20"/>
          <p:cNvSpPr txBox="1"/>
          <p:nvPr/>
        </p:nvSpPr>
        <p:spPr>
          <a:xfrm>
            <a:off x="2097543" y="5273824"/>
            <a:ext cx="373380" cy="23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b="1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نکته</a:t>
            </a:r>
            <a:endParaRPr sz="140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507" name="Google Shape;507;p20"/>
          <p:cNvSpPr txBox="1"/>
          <p:nvPr/>
        </p:nvSpPr>
        <p:spPr>
          <a:xfrm>
            <a:off x="1945639" y="5727984"/>
            <a:ext cx="2405380" cy="3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R="5080" lvl="0" indent="0" rtl="1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می‌توانید کلیدهای متفاوتی از منو انتخاب کنید.</a:t>
            </a:r>
          </a:p>
          <a:p>
            <a:pPr marR="5080" lvl="0" indent="0" rtl="1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یادتان نرود که باید برای اجر کد، آن کلید را بزنید!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508" name="Google Shape;508;p20"/>
          <p:cNvSpPr/>
          <p:nvPr/>
        </p:nvSpPr>
        <p:spPr>
          <a:xfrm>
            <a:off x="1448504" y="1404810"/>
            <a:ext cx="584835" cy="584835"/>
          </a:xfrm>
          <a:custGeom>
            <a:avLst/>
            <a:gdLst/>
            <a:ahLst/>
            <a:cxnLst/>
            <a:rect l="l" t="t" r="r" b="b"/>
            <a:pathLst>
              <a:path w="584835" h="584835" extrusionOk="0">
                <a:moveTo>
                  <a:pt x="508025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508025"/>
                </a:lnTo>
                <a:lnTo>
                  <a:pt x="1190" y="552078"/>
                </a:lnTo>
                <a:lnTo>
                  <a:pt x="9525" y="574700"/>
                </a:lnTo>
                <a:lnTo>
                  <a:pt x="32146" y="583034"/>
                </a:lnTo>
                <a:lnTo>
                  <a:pt x="76200" y="584225"/>
                </a:lnTo>
                <a:lnTo>
                  <a:pt x="508025" y="584225"/>
                </a:lnTo>
                <a:lnTo>
                  <a:pt x="552078" y="583034"/>
                </a:lnTo>
                <a:lnTo>
                  <a:pt x="574700" y="574700"/>
                </a:lnTo>
                <a:lnTo>
                  <a:pt x="583034" y="552078"/>
                </a:lnTo>
                <a:lnTo>
                  <a:pt x="584225" y="508025"/>
                </a:lnTo>
                <a:lnTo>
                  <a:pt x="584225" y="76200"/>
                </a:lnTo>
                <a:lnTo>
                  <a:pt x="583034" y="32146"/>
                </a:lnTo>
                <a:lnTo>
                  <a:pt x="574700" y="9525"/>
                </a:lnTo>
                <a:lnTo>
                  <a:pt x="552078" y="1190"/>
                </a:lnTo>
                <a:lnTo>
                  <a:pt x="50802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09" name="Google Shape;509;p20"/>
          <p:cNvSpPr/>
          <p:nvPr/>
        </p:nvSpPr>
        <p:spPr>
          <a:xfrm>
            <a:off x="1448498" y="1406512"/>
            <a:ext cx="584100" cy="4407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10" name="Google Shape;510;p20"/>
          <p:cNvSpPr/>
          <p:nvPr/>
        </p:nvSpPr>
        <p:spPr>
          <a:xfrm>
            <a:off x="1443742" y="1404810"/>
            <a:ext cx="584835" cy="584835"/>
          </a:xfrm>
          <a:custGeom>
            <a:avLst/>
            <a:gdLst/>
            <a:ahLst/>
            <a:cxnLst/>
            <a:rect l="l" t="t" r="r" b="b"/>
            <a:pathLst>
              <a:path w="584835" h="584835" extrusionOk="0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508025"/>
                </a:lnTo>
                <a:lnTo>
                  <a:pt x="1190" y="552078"/>
                </a:lnTo>
                <a:lnTo>
                  <a:pt x="9525" y="574700"/>
                </a:lnTo>
                <a:lnTo>
                  <a:pt x="32146" y="583034"/>
                </a:lnTo>
                <a:lnTo>
                  <a:pt x="76200" y="584225"/>
                </a:lnTo>
                <a:lnTo>
                  <a:pt x="508025" y="584225"/>
                </a:lnTo>
                <a:lnTo>
                  <a:pt x="552078" y="583034"/>
                </a:lnTo>
                <a:lnTo>
                  <a:pt x="574700" y="574700"/>
                </a:lnTo>
                <a:lnTo>
                  <a:pt x="583034" y="552078"/>
                </a:lnTo>
                <a:lnTo>
                  <a:pt x="584225" y="508025"/>
                </a:lnTo>
                <a:lnTo>
                  <a:pt x="584225" y="76200"/>
                </a:lnTo>
                <a:lnTo>
                  <a:pt x="583034" y="32146"/>
                </a:lnTo>
                <a:lnTo>
                  <a:pt x="574700" y="9525"/>
                </a:lnTo>
                <a:lnTo>
                  <a:pt x="552078" y="1190"/>
                </a:lnTo>
                <a:lnTo>
                  <a:pt x="508025" y="0"/>
                </a:lnTo>
                <a:lnTo>
                  <a:pt x="7620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11" name="Google Shape;511;p20"/>
          <p:cNvSpPr txBox="1"/>
          <p:nvPr/>
        </p:nvSpPr>
        <p:spPr>
          <a:xfrm>
            <a:off x="3262777" y="3471602"/>
            <a:ext cx="850261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عددهای متفاوتی را امتحان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512" name="Google Shape;512;p20"/>
          <p:cNvSpPr/>
          <p:nvPr/>
        </p:nvSpPr>
        <p:spPr>
          <a:xfrm>
            <a:off x="3089273" y="3574097"/>
            <a:ext cx="133985" cy="0"/>
          </a:xfrm>
          <a:custGeom>
            <a:avLst/>
            <a:gdLst/>
            <a:ahLst/>
            <a:cxnLst/>
            <a:rect l="l" t="t" r="r" b="b"/>
            <a:pathLst>
              <a:path w="133985" h="120000" extrusionOk="0">
                <a:moveTo>
                  <a:pt x="0" y="0"/>
                </a:moveTo>
                <a:lnTo>
                  <a:pt x="133604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13" name="Google Shape;513;p20"/>
          <p:cNvSpPr txBox="1"/>
          <p:nvPr/>
        </p:nvSpPr>
        <p:spPr>
          <a:xfrm>
            <a:off x="232701" y="1921751"/>
            <a:ext cx="969290" cy="3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5080" lvl="0" indent="14603" algn="l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 تصویر برای پس زمینه انتخاب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514" name="Google Shape;514;p20"/>
          <p:cNvSpPr/>
          <p:nvPr/>
        </p:nvSpPr>
        <p:spPr>
          <a:xfrm>
            <a:off x="511131" y="1481773"/>
            <a:ext cx="412394" cy="412395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15" name="Google Shape;515;p20"/>
          <p:cNvSpPr/>
          <p:nvPr/>
        </p:nvSpPr>
        <p:spPr>
          <a:xfrm>
            <a:off x="511131" y="1481773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 extrusionOk="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16" name="Google Shape;516;p20"/>
          <p:cNvSpPr txBox="1"/>
          <p:nvPr/>
        </p:nvSpPr>
        <p:spPr>
          <a:xfrm>
            <a:off x="2397469" y="1923195"/>
            <a:ext cx="1071880" cy="3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87630" marR="5080" lvl="0" indent="-75565" algn="ctr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از کتابخانه تصاویر حرفی را انتخاب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517" name="Google Shape;517;p20"/>
          <p:cNvSpPr/>
          <p:nvPr/>
        </p:nvSpPr>
        <p:spPr>
          <a:xfrm>
            <a:off x="2727502" y="1481773"/>
            <a:ext cx="412394" cy="412395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18" name="Google Shape;518;p20"/>
          <p:cNvSpPr/>
          <p:nvPr/>
        </p:nvSpPr>
        <p:spPr>
          <a:xfrm>
            <a:off x="2727502" y="1481773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 extrusionOk="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19" name="Google Shape;519;p20"/>
          <p:cNvSpPr/>
          <p:nvPr/>
        </p:nvSpPr>
        <p:spPr>
          <a:xfrm>
            <a:off x="1465072" y="2966389"/>
            <a:ext cx="1552943" cy="98212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20" name="Google Shape;520;p20"/>
          <p:cNvSpPr/>
          <p:nvPr/>
        </p:nvSpPr>
        <p:spPr>
          <a:xfrm>
            <a:off x="2531743" y="3490436"/>
            <a:ext cx="556260" cy="246379"/>
          </a:xfrm>
          <a:custGeom>
            <a:avLst/>
            <a:gdLst/>
            <a:ahLst/>
            <a:cxnLst/>
            <a:rect l="l" t="t" r="r" b="b"/>
            <a:pathLst>
              <a:path w="556260" h="246379" extrusionOk="0">
                <a:moveTo>
                  <a:pt x="0" y="0"/>
                </a:moveTo>
                <a:lnTo>
                  <a:pt x="555752" y="0"/>
                </a:lnTo>
                <a:lnTo>
                  <a:pt x="555752" y="246062"/>
                </a:lnTo>
                <a:lnTo>
                  <a:pt x="448056" y="246062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21" name="Google Shape;521;p20"/>
          <p:cNvSpPr/>
          <p:nvPr/>
        </p:nvSpPr>
        <p:spPr>
          <a:xfrm>
            <a:off x="503707" y="5470847"/>
            <a:ext cx="1301965" cy="929951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22" name="Google Shape;522;p20"/>
          <p:cNvSpPr/>
          <p:nvPr/>
        </p:nvSpPr>
        <p:spPr>
          <a:xfrm>
            <a:off x="2284477" y="1417142"/>
            <a:ext cx="0" cy="888365"/>
          </a:xfrm>
          <a:custGeom>
            <a:avLst/>
            <a:gdLst/>
            <a:ahLst/>
            <a:cxnLst/>
            <a:rect l="l" t="t" r="r" b="b"/>
            <a:pathLst>
              <a:path w="120000" h="888364" extrusionOk="0">
                <a:moveTo>
                  <a:pt x="0" y="888149"/>
                </a:move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23" name="Google Shape;523;p20"/>
          <p:cNvSpPr/>
          <p:nvPr/>
        </p:nvSpPr>
        <p:spPr>
          <a:xfrm>
            <a:off x="3746690" y="1404810"/>
            <a:ext cx="584225" cy="584225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24" name="Google Shape;524;p20"/>
          <p:cNvSpPr/>
          <p:nvPr/>
        </p:nvSpPr>
        <p:spPr>
          <a:xfrm>
            <a:off x="3746690" y="1404810"/>
            <a:ext cx="584835" cy="584835"/>
          </a:xfrm>
          <a:custGeom>
            <a:avLst/>
            <a:gdLst/>
            <a:ahLst/>
            <a:cxnLst/>
            <a:rect l="l" t="t" r="r" b="b"/>
            <a:pathLst>
              <a:path w="584835" h="584835" extrusionOk="0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508025"/>
                </a:lnTo>
                <a:lnTo>
                  <a:pt x="1190" y="552078"/>
                </a:lnTo>
                <a:lnTo>
                  <a:pt x="9525" y="574700"/>
                </a:lnTo>
                <a:lnTo>
                  <a:pt x="32146" y="583034"/>
                </a:lnTo>
                <a:lnTo>
                  <a:pt x="76200" y="584225"/>
                </a:lnTo>
                <a:lnTo>
                  <a:pt x="508025" y="584225"/>
                </a:lnTo>
                <a:lnTo>
                  <a:pt x="552078" y="583034"/>
                </a:lnTo>
                <a:lnTo>
                  <a:pt x="574700" y="574700"/>
                </a:lnTo>
                <a:lnTo>
                  <a:pt x="583034" y="552078"/>
                </a:lnTo>
                <a:lnTo>
                  <a:pt x="584225" y="508025"/>
                </a:lnTo>
                <a:lnTo>
                  <a:pt x="584225" y="76200"/>
                </a:lnTo>
                <a:lnTo>
                  <a:pt x="583034" y="32146"/>
                </a:lnTo>
                <a:lnTo>
                  <a:pt x="574700" y="9525"/>
                </a:lnTo>
                <a:lnTo>
                  <a:pt x="552078" y="1190"/>
                </a:lnTo>
                <a:lnTo>
                  <a:pt x="508025" y="0"/>
                </a:lnTo>
                <a:lnTo>
                  <a:pt x="7620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25" name="Google Shape;525;p20"/>
          <p:cNvSpPr/>
          <p:nvPr/>
        </p:nvSpPr>
        <p:spPr>
          <a:xfrm>
            <a:off x="4050263" y="1607991"/>
            <a:ext cx="102552" cy="114325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26" name="Google Shape;526;p20"/>
          <p:cNvSpPr txBox="1">
            <a:spLocks noGrp="1"/>
          </p:cNvSpPr>
          <p:nvPr>
            <p:ph type="title"/>
          </p:nvPr>
        </p:nvSpPr>
        <p:spPr>
          <a:xfrm>
            <a:off x="215900" y="62328"/>
            <a:ext cx="1930400" cy="747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6200" rIns="0" bIns="0" anchor="t" anchorCtr="0">
            <a:noAutofit/>
          </a:bodyPr>
          <a:lstStyle/>
          <a:p>
            <a:pPr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کلیدی را بزن</a:t>
            </a:r>
            <a:endParaRPr lang="en-US" sz="24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12700" lvl="0" indent="0" algn="l" rtl="0">
              <a:lnSpc>
                <a:spcPct val="100000"/>
              </a:lnSpc>
              <a:spcBef>
                <a:spcPts val="475"/>
              </a:spcBef>
              <a:spcAft>
                <a:spcPts val="0"/>
              </a:spcAft>
              <a:buNone/>
            </a:pPr>
            <a:r>
              <a:rPr lang="en-US" sz="1000" b="0" dirty="0" err="1"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lang="en-US" sz="10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527" name="Google Shape;527;p20"/>
          <p:cNvSpPr txBox="1"/>
          <p:nvPr/>
        </p:nvSpPr>
        <p:spPr>
          <a:xfrm>
            <a:off x="1599050" y="1848240"/>
            <a:ext cx="303600" cy="1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Wall 1</a:t>
            </a:r>
            <a:endParaRPr sz="7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528" name="Google Shape;528;p20"/>
          <p:cNvSpPr/>
          <p:nvPr/>
        </p:nvSpPr>
        <p:spPr>
          <a:xfrm>
            <a:off x="1239519" y="5726273"/>
            <a:ext cx="690880" cy="114300"/>
          </a:xfrm>
          <a:custGeom>
            <a:avLst/>
            <a:gdLst/>
            <a:ahLst/>
            <a:cxnLst/>
            <a:rect l="l" t="t" r="r" b="b"/>
            <a:pathLst>
              <a:path w="690880" h="114300" extrusionOk="0">
                <a:moveTo>
                  <a:pt x="0" y="0"/>
                </a:moveTo>
                <a:lnTo>
                  <a:pt x="91757" y="114300"/>
                </a:lnTo>
                <a:lnTo>
                  <a:pt x="690880" y="1143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29" name="Google Shape;529;p20"/>
          <p:cNvSpPr txBox="1"/>
          <p:nvPr/>
        </p:nvSpPr>
        <p:spPr>
          <a:xfrm>
            <a:off x="1826249" y="4476726"/>
            <a:ext cx="2224014" cy="54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584835" marR="0" lvl="0" indent="0" algn="r" rtl="1">
              <a:lnSpc>
                <a:spcPct val="100000"/>
              </a:lnSpc>
              <a:spcBef>
                <a:spcPts val="1325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کلید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Space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را بزنید.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530" name="Google Shape;530;p20"/>
          <p:cNvSpPr/>
          <p:nvPr/>
        </p:nvSpPr>
        <p:spPr>
          <a:xfrm>
            <a:off x="1069315" y="4853232"/>
            <a:ext cx="1129665" cy="206375"/>
          </a:xfrm>
          <a:custGeom>
            <a:avLst/>
            <a:gdLst/>
            <a:ahLst/>
            <a:cxnLst/>
            <a:rect l="l" t="t" r="r" b="b"/>
            <a:pathLst>
              <a:path w="1129664" h="206375" extrusionOk="0">
                <a:moveTo>
                  <a:pt x="1081214" y="0"/>
                </a:moveTo>
                <a:lnTo>
                  <a:pt x="47942" y="2222"/>
                </a:lnTo>
                <a:lnTo>
                  <a:pt x="3767" y="31502"/>
                </a:lnTo>
                <a:lnTo>
                  <a:pt x="0" y="50165"/>
                </a:lnTo>
                <a:lnTo>
                  <a:pt x="0" y="158216"/>
                </a:lnTo>
                <a:lnTo>
                  <a:pt x="3767" y="176871"/>
                </a:lnTo>
                <a:lnTo>
                  <a:pt x="14041" y="192106"/>
                </a:lnTo>
                <a:lnTo>
                  <a:pt x="29280" y="202379"/>
                </a:lnTo>
                <a:lnTo>
                  <a:pt x="47942" y="206146"/>
                </a:lnTo>
                <a:lnTo>
                  <a:pt x="1081214" y="203923"/>
                </a:lnTo>
                <a:lnTo>
                  <a:pt x="1099876" y="200156"/>
                </a:lnTo>
                <a:lnTo>
                  <a:pt x="1115115" y="189882"/>
                </a:lnTo>
                <a:lnTo>
                  <a:pt x="1125389" y="174643"/>
                </a:lnTo>
                <a:lnTo>
                  <a:pt x="1129157" y="155981"/>
                </a:lnTo>
                <a:lnTo>
                  <a:pt x="1129157" y="47929"/>
                </a:lnTo>
                <a:lnTo>
                  <a:pt x="1125389" y="29275"/>
                </a:lnTo>
                <a:lnTo>
                  <a:pt x="1115115" y="14039"/>
                </a:lnTo>
                <a:lnTo>
                  <a:pt x="1099876" y="3767"/>
                </a:lnTo>
                <a:lnTo>
                  <a:pt x="1081214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31" name="Google Shape;531;p20"/>
          <p:cNvSpPr/>
          <p:nvPr/>
        </p:nvSpPr>
        <p:spPr>
          <a:xfrm>
            <a:off x="1069315" y="4822540"/>
            <a:ext cx="1129665" cy="206375"/>
          </a:xfrm>
          <a:custGeom>
            <a:avLst/>
            <a:gdLst/>
            <a:ahLst/>
            <a:cxnLst/>
            <a:rect l="l" t="t" r="r" b="b"/>
            <a:pathLst>
              <a:path w="1129664" h="206375" extrusionOk="0">
                <a:moveTo>
                  <a:pt x="1081214" y="0"/>
                </a:moveTo>
                <a:lnTo>
                  <a:pt x="47942" y="2222"/>
                </a:lnTo>
                <a:lnTo>
                  <a:pt x="3767" y="31502"/>
                </a:lnTo>
                <a:lnTo>
                  <a:pt x="0" y="50165"/>
                </a:lnTo>
                <a:lnTo>
                  <a:pt x="0" y="158216"/>
                </a:lnTo>
                <a:lnTo>
                  <a:pt x="3767" y="176871"/>
                </a:lnTo>
                <a:lnTo>
                  <a:pt x="14041" y="192106"/>
                </a:lnTo>
                <a:lnTo>
                  <a:pt x="29280" y="202379"/>
                </a:lnTo>
                <a:lnTo>
                  <a:pt x="47942" y="206146"/>
                </a:lnTo>
                <a:lnTo>
                  <a:pt x="1081214" y="203923"/>
                </a:lnTo>
                <a:lnTo>
                  <a:pt x="1099876" y="200156"/>
                </a:lnTo>
                <a:lnTo>
                  <a:pt x="1115115" y="189882"/>
                </a:lnTo>
                <a:lnTo>
                  <a:pt x="1125389" y="174643"/>
                </a:lnTo>
                <a:lnTo>
                  <a:pt x="1129157" y="155981"/>
                </a:lnTo>
                <a:lnTo>
                  <a:pt x="1129157" y="47929"/>
                </a:lnTo>
                <a:lnTo>
                  <a:pt x="1125389" y="29275"/>
                </a:lnTo>
                <a:lnTo>
                  <a:pt x="1115115" y="14039"/>
                </a:lnTo>
                <a:lnTo>
                  <a:pt x="1099876" y="3767"/>
                </a:lnTo>
                <a:lnTo>
                  <a:pt x="1081214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32" name="Google Shape;532;p20"/>
          <p:cNvSpPr/>
          <p:nvPr/>
        </p:nvSpPr>
        <p:spPr>
          <a:xfrm>
            <a:off x="1763381" y="4591374"/>
            <a:ext cx="205104" cy="204470"/>
          </a:xfrm>
          <a:custGeom>
            <a:avLst/>
            <a:gdLst/>
            <a:ahLst/>
            <a:cxnLst/>
            <a:rect l="l" t="t" r="r" b="b"/>
            <a:pathLst>
              <a:path w="205105" h="204470" extrusionOk="0">
                <a:moveTo>
                  <a:pt x="156641" y="0"/>
                </a:moveTo>
                <a:lnTo>
                  <a:pt x="47942" y="0"/>
                </a:lnTo>
                <a:lnTo>
                  <a:pt x="29280" y="3767"/>
                </a:lnTo>
                <a:lnTo>
                  <a:pt x="14041" y="14041"/>
                </a:lnTo>
                <a:lnTo>
                  <a:pt x="3767" y="29280"/>
                </a:lnTo>
                <a:lnTo>
                  <a:pt x="0" y="47942"/>
                </a:lnTo>
                <a:lnTo>
                  <a:pt x="0" y="155994"/>
                </a:lnTo>
                <a:lnTo>
                  <a:pt x="3767" y="174648"/>
                </a:lnTo>
                <a:lnTo>
                  <a:pt x="14041" y="189884"/>
                </a:lnTo>
                <a:lnTo>
                  <a:pt x="29280" y="200156"/>
                </a:lnTo>
                <a:lnTo>
                  <a:pt x="47942" y="203923"/>
                </a:lnTo>
                <a:lnTo>
                  <a:pt x="156641" y="203923"/>
                </a:lnTo>
                <a:lnTo>
                  <a:pt x="175303" y="200156"/>
                </a:lnTo>
                <a:lnTo>
                  <a:pt x="190542" y="189884"/>
                </a:lnTo>
                <a:lnTo>
                  <a:pt x="200816" y="174648"/>
                </a:lnTo>
                <a:lnTo>
                  <a:pt x="204584" y="155994"/>
                </a:lnTo>
                <a:lnTo>
                  <a:pt x="204584" y="47942"/>
                </a:lnTo>
                <a:lnTo>
                  <a:pt x="200816" y="29280"/>
                </a:lnTo>
                <a:lnTo>
                  <a:pt x="190542" y="14041"/>
                </a:lnTo>
                <a:lnTo>
                  <a:pt x="175303" y="3767"/>
                </a:lnTo>
                <a:lnTo>
                  <a:pt x="156641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33" name="Google Shape;533;p20"/>
          <p:cNvSpPr/>
          <p:nvPr/>
        </p:nvSpPr>
        <p:spPr>
          <a:xfrm>
            <a:off x="1763381" y="4573380"/>
            <a:ext cx="205104" cy="204470"/>
          </a:xfrm>
          <a:custGeom>
            <a:avLst/>
            <a:gdLst/>
            <a:ahLst/>
            <a:cxnLst/>
            <a:rect l="l" t="t" r="r" b="b"/>
            <a:pathLst>
              <a:path w="205105" h="204470" extrusionOk="0">
                <a:moveTo>
                  <a:pt x="156641" y="0"/>
                </a:moveTo>
                <a:lnTo>
                  <a:pt x="47942" y="0"/>
                </a:lnTo>
                <a:lnTo>
                  <a:pt x="29280" y="3767"/>
                </a:lnTo>
                <a:lnTo>
                  <a:pt x="14041" y="14041"/>
                </a:lnTo>
                <a:lnTo>
                  <a:pt x="3767" y="29280"/>
                </a:lnTo>
                <a:lnTo>
                  <a:pt x="0" y="47942"/>
                </a:lnTo>
                <a:lnTo>
                  <a:pt x="0" y="155981"/>
                </a:lnTo>
                <a:lnTo>
                  <a:pt x="3767" y="174643"/>
                </a:lnTo>
                <a:lnTo>
                  <a:pt x="14041" y="189882"/>
                </a:lnTo>
                <a:lnTo>
                  <a:pt x="29280" y="200156"/>
                </a:lnTo>
                <a:lnTo>
                  <a:pt x="47942" y="203923"/>
                </a:lnTo>
                <a:lnTo>
                  <a:pt x="156641" y="203923"/>
                </a:lnTo>
                <a:lnTo>
                  <a:pt x="175303" y="200156"/>
                </a:lnTo>
                <a:lnTo>
                  <a:pt x="190542" y="189882"/>
                </a:lnTo>
                <a:lnTo>
                  <a:pt x="200816" y="174643"/>
                </a:lnTo>
                <a:lnTo>
                  <a:pt x="204584" y="155981"/>
                </a:lnTo>
                <a:lnTo>
                  <a:pt x="204584" y="47942"/>
                </a:lnTo>
                <a:lnTo>
                  <a:pt x="200816" y="29280"/>
                </a:lnTo>
                <a:lnTo>
                  <a:pt x="190542" y="14041"/>
                </a:lnTo>
                <a:lnTo>
                  <a:pt x="175303" y="3767"/>
                </a:lnTo>
                <a:lnTo>
                  <a:pt x="156641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34" name="Google Shape;534;p20"/>
          <p:cNvSpPr/>
          <p:nvPr/>
        </p:nvSpPr>
        <p:spPr>
          <a:xfrm>
            <a:off x="1301101" y="4591374"/>
            <a:ext cx="205104" cy="204470"/>
          </a:xfrm>
          <a:custGeom>
            <a:avLst/>
            <a:gdLst/>
            <a:ahLst/>
            <a:cxnLst/>
            <a:rect l="l" t="t" r="r" b="b"/>
            <a:pathLst>
              <a:path w="205105" h="204470" extrusionOk="0">
                <a:moveTo>
                  <a:pt x="156641" y="0"/>
                </a:moveTo>
                <a:lnTo>
                  <a:pt x="47942" y="0"/>
                </a:lnTo>
                <a:lnTo>
                  <a:pt x="29280" y="3767"/>
                </a:lnTo>
                <a:lnTo>
                  <a:pt x="14041" y="14041"/>
                </a:lnTo>
                <a:lnTo>
                  <a:pt x="3767" y="29280"/>
                </a:lnTo>
                <a:lnTo>
                  <a:pt x="0" y="47942"/>
                </a:lnTo>
                <a:lnTo>
                  <a:pt x="0" y="155994"/>
                </a:lnTo>
                <a:lnTo>
                  <a:pt x="3767" y="174648"/>
                </a:lnTo>
                <a:lnTo>
                  <a:pt x="14041" y="189884"/>
                </a:lnTo>
                <a:lnTo>
                  <a:pt x="29280" y="200156"/>
                </a:lnTo>
                <a:lnTo>
                  <a:pt x="47942" y="203923"/>
                </a:lnTo>
                <a:lnTo>
                  <a:pt x="156641" y="203923"/>
                </a:lnTo>
                <a:lnTo>
                  <a:pt x="175303" y="200156"/>
                </a:lnTo>
                <a:lnTo>
                  <a:pt x="190542" y="189884"/>
                </a:lnTo>
                <a:lnTo>
                  <a:pt x="200816" y="174648"/>
                </a:lnTo>
                <a:lnTo>
                  <a:pt x="204584" y="155994"/>
                </a:lnTo>
                <a:lnTo>
                  <a:pt x="204584" y="47942"/>
                </a:lnTo>
                <a:lnTo>
                  <a:pt x="200816" y="29280"/>
                </a:lnTo>
                <a:lnTo>
                  <a:pt x="190542" y="14041"/>
                </a:lnTo>
                <a:lnTo>
                  <a:pt x="175303" y="3767"/>
                </a:lnTo>
                <a:lnTo>
                  <a:pt x="156641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35" name="Google Shape;535;p20"/>
          <p:cNvSpPr/>
          <p:nvPr/>
        </p:nvSpPr>
        <p:spPr>
          <a:xfrm>
            <a:off x="1301101" y="4573380"/>
            <a:ext cx="205104" cy="204470"/>
          </a:xfrm>
          <a:custGeom>
            <a:avLst/>
            <a:gdLst/>
            <a:ahLst/>
            <a:cxnLst/>
            <a:rect l="l" t="t" r="r" b="b"/>
            <a:pathLst>
              <a:path w="205105" h="204470" extrusionOk="0">
                <a:moveTo>
                  <a:pt x="156641" y="0"/>
                </a:moveTo>
                <a:lnTo>
                  <a:pt x="47942" y="0"/>
                </a:lnTo>
                <a:lnTo>
                  <a:pt x="29280" y="3767"/>
                </a:lnTo>
                <a:lnTo>
                  <a:pt x="14041" y="14041"/>
                </a:lnTo>
                <a:lnTo>
                  <a:pt x="3767" y="29280"/>
                </a:lnTo>
                <a:lnTo>
                  <a:pt x="0" y="47942"/>
                </a:lnTo>
                <a:lnTo>
                  <a:pt x="0" y="155994"/>
                </a:lnTo>
                <a:lnTo>
                  <a:pt x="3767" y="174648"/>
                </a:lnTo>
                <a:lnTo>
                  <a:pt x="14041" y="189884"/>
                </a:lnTo>
                <a:lnTo>
                  <a:pt x="29280" y="200156"/>
                </a:lnTo>
                <a:lnTo>
                  <a:pt x="47942" y="203923"/>
                </a:lnTo>
                <a:lnTo>
                  <a:pt x="156641" y="203923"/>
                </a:lnTo>
                <a:lnTo>
                  <a:pt x="175303" y="200156"/>
                </a:lnTo>
                <a:lnTo>
                  <a:pt x="190542" y="189884"/>
                </a:lnTo>
                <a:lnTo>
                  <a:pt x="200816" y="174648"/>
                </a:lnTo>
                <a:lnTo>
                  <a:pt x="204584" y="155994"/>
                </a:lnTo>
                <a:lnTo>
                  <a:pt x="204584" y="47942"/>
                </a:lnTo>
                <a:lnTo>
                  <a:pt x="200816" y="29280"/>
                </a:lnTo>
                <a:lnTo>
                  <a:pt x="190542" y="14041"/>
                </a:lnTo>
                <a:lnTo>
                  <a:pt x="175303" y="3767"/>
                </a:lnTo>
                <a:lnTo>
                  <a:pt x="156641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36" name="Google Shape;536;p20"/>
          <p:cNvSpPr/>
          <p:nvPr/>
        </p:nvSpPr>
        <p:spPr>
          <a:xfrm>
            <a:off x="1532241" y="4591374"/>
            <a:ext cx="205104" cy="204470"/>
          </a:xfrm>
          <a:custGeom>
            <a:avLst/>
            <a:gdLst/>
            <a:ahLst/>
            <a:cxnLst/>
            <a:rect l="l" t="t" r="r" b="b"/>
            <a:pathLst>
              <a:path w="205105" h="204470" extrusionOk="0">
                <a:moveTo>
                  <a:pt x="156641" y="0"/>
                </a:moveTo>
                <a:lnTo>
                  <a:pt x="47942" y="0"/>
                </a:lnTo>
                <a:lnTo>
                  <a:pt x="29280" y="3767"/>
                </a:lnTo>
                <a:lnTo>
                  <a:pt x="14041" y="14041"/>
                </a:lnTo>
                <a:lnTo>
                  <a:pt x="3767" y="29280"/>
                </a:lnTo>
                <a:lnTo>
                  <a:pt x="0" y="47942"/>
                </a:lnTo>
                <a:lnTo>
                  <a:pt x="0" y="155994"/>
                </a:lnTo>
                <a:lnTo>
                  <a:pt x="3767" y="174648"/>
                </a:lnTo>
                <a:lnTo>
                  <a:pt x="14041" y="189884"/>
                </a:lnTo>
                <a:lnTo>
                  <a:pt x="29280" y="200156"/>
                </a:lnTo>
                <a:lnTo>
                  <a:pt x="47942" y="203923"/>
                </a:lnTo>
                <a:lnTo>
                  <a:pt x="156641" y="203923"/>
                </a:lnTo>
                <a:lnTo>
                  <a:pt x="175303" y="200156"/>
                </a:lnTo>
                <a:lnTo>
                  <a:pt x="190542" y="189884"/>
                </a:lnTo>
                <a:lnTo>
                  <a:pt x="200816" y="174648"/>
                </a:lnTo>
                <a:lnTo>
                  <a:pt x="204584" y="155994"/>
                </a:lnTo>
                <a:lnTo>
                  <a:pt x="204584" y="47942"/>
                </a:lnTo>
                <a:lnTo>
                  <a:pt x="200816" y="29280"/>
                </a:lnTo>
                <a:lnTo>
                  <a:pt x="190542" y="14041"/>
                </a:lnTo>
                <a:lnTo>
                  <a:pt x="175303" y="3767"/>
                </a:lnTo>
                <a:lnTo>
                  <a:pt x="156641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37" name="Google Shape;537;p20"/>
          <p:cNvSpPr/>
          <p:nvPr/>
        </p:nvSpPr>
        <p:spPr>
          <a:xfrm>
            <a:off x="1532241" y="4573380"/>
            <a:ext cx="205104" cy="204470"/>
          </a:xfrm>
          <a:custGeom>
            <a:avLst/>
            <a:gdLst/>
            <a:ahLst/>
            <a:cxnLst/>
            <a:rect l="l" t="t" r="r" b="b"/>
            <a:pathLst>
              <a:path w="205105" h="204470" extrusionOk="0">
                <a:moveTo>
                  <a:pt x="156641" y="0"/>
                </a:moveTo>
                <a:lnTo>
                  <a:pt x="47942" y="0"/>
                </a:lnTo>
                <a:lnTo>
                  <a:pt x="29280" y="3767"/>
                </a:lnTo>
                <a:lnTo>
                  <a:pt x="14041" y="14041"/>
                </a:lnTo>
                <a:lnTo>
                  <a:pt x="3767" y="29280"/>
                </a:lnTo>
                <a:lnTo>
                  <a:pt x="0" y="47942"/>
                </a:lnTo>
                <a:lnTo>
                  <a:pt x="0" y="155994"/>
                </a:lnTo>
                <a:lnTo>
                  <a:pt x="3767" y="174648"/>
                </a:lnTo>
                <a:lnTo>
                  <a:pt x="14041" y="189884"/>
                </a:lnTo>
                <a:lnTo>
                  <a:pt x="29280" y="200156"/>
                </a:lnTo>
                <a:lnTo>
                  <a:pt x="47942" y="203923"/>
                </a:lnTo>
                <a:lnTo>
                  <a:pt x="156641" y="203923"/>
                </a:lnTo>
                <a:lnTo>
                  <a:pt x="175303" y="200156"/>
                </a:lnTo>
                <a:lnTo>
                  <a:pt x="190542" y="189884"/>
                </a:lnTo>
                <a:lnTo>
                  <a:pt x="200816" y="174648"/>
                </a:lnTo>
                <a:lnTo>
                  <a:pt x="204584" y="155994"/>
                </a:lnTo>
                <a:lnTo>
                  <a:pt x="204584" y="47942"/>
                </a:lnTo>
                <a:lnTo>
                  <a:pt x="200816" y="29280"/>
                </a:lnTo>
                <a:lnTo>
                  <a:pt x="190542" y="14041"/>
                </a:lnTo>
                <a:lnTo>
                  <a:pt x="175303" y="3767"/>
                </a:lnTo>
                <a:lnTo>
                  <a:pt x="156641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38" name="Google Shape;538;p20"/>
          <p:cNvSpPr/>
          <p:nvPr/>
        </p:nvSpPr>
        <p:spPr>
          <a:xfrm>
            <a:off x="1069961" y="4591374"/>
            <a:ext cx="205104" cy="204470"/>
          </a:xfrm>
          <a:custGeom>
            <a:avLst/>
            <a:gdLst/>
            <a:ahLst/>
            <a:cxnLst/>
            <a:rect l="l" t="t" r="r" b="b"/>
            <a:pathLst>
              <a:path w="205105" h="204470" extrusionOk="0">
                <a:moveTo>
                  <a:pt x="156641" y="0"/>
                </a:moveTo>
                <a:lnTo>
                  <a:pt x="47942" y="0"/>
                </a:lnTo>
                <a:lnTo>
                  <a:pt x="29280" y="3767"/>
                </a:lnTo>
                <a:lnTo>
                  <a:pt x="14041" y="14041"/>
                </a:lnTo>
                <a:lnTo>
                  <a:pt x="3767" y="29280"/>
                </a:lnTo>
                <a:lnTo>
                  <a:pt x="0" y="47942"/>
                </a:lnTo>
                <a:lnTo>
                  <a:pt x="0" y="155994"/>
                </a:lnTo>
                <a:lnTo>
                  <a:pt x="3767" y="174648"/>
                </a:lnTo>
                <a:lnTo>
                  <a:pt x="14041" y="189884"/>
                </a:lnTo>
                <a:lnTo>
                  <a:pt x="29280" y="200156"/>
                </a:lnTo>
                <a:lnTo>
                  <a:pt x="47942" y="203923"/>
                </a:lnTo>
                <a:lnTo>
                  <a:pt x="156641" y="203923"/>
                </a:lnTo>
                <a:lnTo>
                  <a:pt x="175303" y="200156"/>
                </a:lnTo>
                <a:lnTo>
                  <a:pt x="190542" y="189884"/>
                </a:lnTo>
                <a:lnTo>
                  <a:pt x="200816" y="174648"/>
                </a:lnTo>
                <a:lnTo>
                  <a:pt x="204584" y="155994"/>
                </a:lnTo>
                <a:lnTo>
                  <a:pt x="204584" y="47942"/>
                </a:lnTo>
                <a:lnTo>
                  <a:pt x="200816" y="29280"/>
                </a:lnTo>
                <a:lnTo>
                  <a:pt x="190542" y="14041"/>
                </a:lnTo>
                <a:lnTo>
                  <a:pt x="175303" y="3767"/>
                </a:lnTo>
                <a:lnTo>
                  <a:pt x="156641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39" name="Google Shape;539;p20"/>
          <p:cNvSpPr/>
          <p:nvPr/>
        </p:nvSpPr>
        <p:spPr>
          <a:xfrm>
            <a:off x="1069961" y="4573380"/>
            <a:ext cx="205104" cy="204470"/>
          </a:xfrm>
          <a:custGeom>
            <a:avLst/>
            <a:gdLst/>
            <a:ahLst/>
            <a:cxnLst/>
            <a:rect l="l" t="t" r="r" b="b"/>
            <a:pathLst>
              <a:path w="205105" h="204470" extrusionOk="0">
                <a:moveTo>
                  <a:pt x="156641" y="0"/>
                </a:moveTo>
                <a:lnTo>
                  <a:pt x="47942" y="0"/>
                </a:lnTo>
                <a:lnTo>
                  <a:pt x="29280" y="3767"/>
                </a:lnTo>
                <a:lnTo>
                  <a:pt x="14041" y="14041"/>
                </a:lnTo>
                <a:lnTo>
                  <a:pt x="3767" y="29280"/>
                </a:lnTo>
                <a:lnTo>
                  <a:pt x="0" y="47942"/>
                </a:lnTo>
                <a:lnTo>
                  <a:pt x="0" y="155994"/>
                </a:lnTo>
                <a:lnTo>
                  <a:pt x="3767" y="174648"/>
                </a:lnTo>
                <a:lnTo>
                  <a:pt x="14041" y="189884"/>
                </a:lnTo>
                <a:lnTo>
                  <a:pt x="29280" y="200156"/>
                </a:lnTo>
                <a:lnTo>
                  <a:pt x="47942" y="203923"/>
                </a:lnTo>
                <a:lnTo>
                  <a:pt x="156641" y="203923"/>
                </a:lnTo>
                <a:lnTo>
                  <a:pt x="175303" y="200156"/>
                </a:lnTo>
                <a:lnTo>
                  <a:pt x="190542" y="189884"/>
                </a:lnTo>
                <a:lnTo>
                  <a:pt x="200816" y="174648"/>
                </a:lnTo>
                <a:lnTo>
                  <a:pt x="204584" y="155994"/>
                </a:lnTo>
                <a:lnTo>
                  <a:pt x="204584" y="47942"/>
                </a:lnTo>
                <a:lnTo>
                  <a:pt x="200816" y="29280"/>
                </a:lnTo>
                <a:lnTo>
                  <a:pt x="190542" y="14041"/>
                </a:lnTo>
                <a:lnTo>
                  <a:pt x="175303" y="3767"/>
                </a:lnTo>
                <a:lnTo>
                  <a:pt x="156641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40" name="Google Shape;540;p20"/>
          <p:cNvSpPr/>
          <p:nvPr/>
        </p:nvSpPr>
        <p:spPr>
          <a:xfrm>
            <a:off x="1994521" y="4591374"/>
            <a:ext cx="205104" cy="204470"/>
          </a:xfrm>
          <a:custGeom>
            <a:avLst/>
            <a:gdLst/>
            <a:ahLst/>
            <a:cxnLst/>
            <a:rect l="l" t="t" r="r" b="b"/>
            <a:pathLst>
              <a:path w="205105" h="204470" extrusionOk="0">
                <a:moveTo>
                  <a:pt x="156641" y="0"/>
                </a:moveTo>
                <a:lnTo>
                  <a:pt x="47942" y="0"/>
                </a:lnTo>
                <a:lnTo>
                  <a:pt x="29280" y="3767"/>
                </a:lnTo>
                <a:lnTo>
                  <a:pt x="14041" y="14041"/>
                </a:lnTo>
                <a:lnTo>
                  <a:pt x="3767" y="29280"/>
                </a:lnTo>
                <a:lnTo>
                  <a:pt x="0" y="47942"/>
                </a:lnTo>
                <a:lnTo>
                  <a:pt x="0" y="155994"/>
                </a:lnTo>
                <a:lnTo>
                  <a:pt x="3767" y="174648"/>
                </a:lnTo>
                <a:lnTo>
                  <a:pt x="14041" y="189884"/>
                </a:lnTo>
                <a:lnTo>
                  <a:pt x="29280" y="200156"/>
                </a:lnTo>
                <a:lnTo>
                  <a:pt x="47942" y="203923"/>
                </a:lnTo>
                <a:lnTo>
                  <a:pt x="156641" y="203923"/>
                </a:lnTo>
                <a:lnTo>
                  <a:pt x="175303" y="200156"/>
                </a:lnTo>
                <a:lnTo>
                  <a:pt x="190542" y="189884"/>
                </a:lnTo>
                <a:lnTo>
                  <a:pt x="200816" y="174648"/>
                </a:lnTo>
                <a:lnTo>
                  <a:pt x="204584" y="155994"/>
                </a:lnTo>
                <a:lnTo>
                  <a:pt x="204584" y="47942"/>
                </a:lnTo>
                <a:lnTo>
                  <a:pt x="200816" y="29280"/>
                </a:lnTo>
                <a:lnTo>
                  <a:pt x="190542" y="14041"/>
                </a:lnTo>
                <a:lnTo>
                  <a:pt x="175303" y="3767"/>
                </a:lnTo>
                <a:lnTo>
                  <a:pt x="156641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41" name="Google Shape;541;p20"/>
          <p:cNvSpPr/>
          <p:nvPr/>
        </p:nvSpPr>
        <p:spPr>
          <a:xfrm>
            <a:off x="1994521" y="4573380"/>
            <a:ext cx="205104" cy="204470"/>
          </a:xfrm>
          <a:custGeom>
            <a:avLst/>
            <a:gdLst/>
            <a:ahLst/>
            <a:cxnLst/>
            <a:rect l="l" t="t" r="r" b="b"/>
            <a:pathLst>
              <a:path w="205105" h="204470" extrusionOk="0">
                <a:moveTo>
                  <a:pt x="156641" y="0"/>
                </a:moveTo>
                <a:lnTo>
                  <a:pt x="47942" y="0"/>
                </a:lnTo>
                <a:lnTo>
                  <a:pt x="29280" y="3767"/>
                </a:lnTo>
                <a:lnTo>
                  <a:pt x="14041" y="14041"/>
                </a:lnTo>
                <a:lnTo>
                  <a:pt x="3767" y="29280"/>
                </a:lnTo>
                <a:lnTo>
                  <a:pt x="0" y="47942"/>
                </a:lnTo>
                <a:lnTo>
                  <a:pt x="0" y="155994"/>
                </a:lnTo>
                <a:lnTo>
                  <a:pt x="3767" y="174648"/>
                </a:lnTo>
                <a:lnTo>
                  <a:pt x="14041" y="189884"/>
                </a:lnTo>
                <a:lnTo>
                  <a:pt x="29280" y="200156"/>
                </a:lnTo>
                <a:lnTo>
                  <a:pt x="47942" y="203923"/>
                </a:lnTo>
                <a:lnTo>
                  <a:pt x="156641" y="203923"/>
                </a:lnTo>
                <a:lnTo>
                  <a:pt x="175303" y="200156"/>
                </a:lnTo>
                <a:lnTo>
                  <a:pt x="190542" y="189884"/>
                </a:lnTo>
                <a:lnTo>
                  <a:pt x="200816" y="174648"/>
                </a:lnTo>
                <a:lnTo>
                  <a:pt x="204584" y="155994"/>
                </a:lnTo>
                <a:lnTo>
                  <a:pt x="204584" y="47942"/>
                </a:lnTo>
                <a:lnTo>
                  <a:pt x="200816" y="29280"/>
                </a:lnTo>
                <a:lnTo>
                  <a:pt x="190542" y="14041"/>
                </a:lnTo>
                <a:lnTo>
                  <a:pt x="175303" y="3767"/>
                </a:lnTo>
                <a:lnTo>
                  <a:pt x="156641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42" name="Google Shape;542;p20"/>
          <p:cNvSpPr/>
          <p:nvPr/>
        </p:nvSpPr>
        <p:spPr>
          <a:xfrm>
            <a:off x="1144205" y="4642812"/>
            <a:ext cx="57785" cy="78105"/>
          </a:xfrm>
          <a:custGeom>
            <a:avLst/>
            <a:gdLst/>
            <a:ahLst/>
            <a:cxnLst/>
            <a:rect l="l" t="t" r="r" b="b"/>
            <a:pathLst>
              <a:path w="57784" h="78104" extrusionOk="0">
                <a:moveTo>
                  <a:pt x="39090" y="0"/>
                </a:moveTo>
                <a:lnTo>
                  <a:pt x="29717" y="0"/>
                </a:lnTo>
                <a:lnTo>
                  <a:pt x="25222" y="876"/>
                </a:lnTo>
                <a:lnTo>
                  <a:pt x="0" y="32880"/>
                </a:lnTo>
                <a:lnTo>
                  <a:pt x="0" y="45148"/>
                </a:lnTo>
                <a:lnTo>
                  <a:pt x="24688" y="76657"/>
                </a:lnTo>
                <a:lnTo>
                  <a:pt x="29146" y="77495"/>
                </a:lnTo>
                <a:lnTo>
                  <a:pt x="38671" y="77495"/>
                </a:lnTo>
                <a:lnTo>
                  <a:pt x="42976" y="76555"/>
                </a:lnTo>
                <a:lnTo>
                  <a:pt x="50749" y="72834"/>
                </a:lnTo>
                <a:lnTo>
                  <a:pt x="54216" y="70142"/>
                </a:lnTo>
                <a:lnTo>
                  <a:pt x="57264" y="66636"/>
                </a:lnTo>
                <a:lnTo>
                  <a:pt x="56636" y="65951"/>
                </a:lnTo>
                <a:lnTo>
                  <a:pt x="27851" y="65951"/>
                </a:lnTo>
                <a:lnTo>
                  <a:pt x="22834" y="63538"/>
                </a:lnTo>
                <a:lnTo>
                  <a:pt x="15443" y="53860"/>
                </a:lnTo>
                <a:lnTo>
                  <a:pt x="13601" y="47167"/>
                </a:lnTo>
                <a:lnTo>
                  <a:pt x="13601" y="34442"/>
                </a:lnTo>
                <a:lnTo>
                  <a:pt x="31508" y="11544"/>
                </a:lnTo>
                <a:lnTo>
                  <a:pt x="53921" y="11544"/>
                </a:lnTo>
                <a:lnTo>
                  <a:pt x="55778" y="9486"/>
                </a:lnTo>
                <a:lnTo>
                  <a:pt x="53364" y="6934"/>
                </a:lnTo>
                <a:lnTo>
                  <a:pt x="50418" y="4762"/>
                </a:lnTo>
                <a:lnTo>
                  <a:pt x="43179" y="952"/>
                </a:lnTo>
                <a:lnTo>
                  <a:pt x="39090" y="0"/>
                </a:lnTo>
                <a:close/>
              </a:path>
              <a:path w="57784" h="78104" extrusionOk="0">
                <a:moveTo>
                  <a:pt x="49834" y="58521"/>
                </a:moveTo>
                <a:lnTo>
                  <a:pt x="47701" y="60883"/>
                </a:lnTo>
                <a:lnTo>
                  <a:pt x="45389" y="62712"/>
                </a:lnTo>
                <a:lnTo>
                  <a:pt x="40436" y="65303"/>
                </a:lnTo>
                <a:lnTo>
                  <a:pt x="37528" y="65951"/>
                </a:lnTo>
                <a:lnTo>
                  <a:pt x="56636" y="65951"/>
                </a:lnTo>
                <a:lnTo>
                  <a:pt x="49834" y="58521"/>
                </a:lnTo>
                <a:close/>
              </a:path>
              <a:path w="57784" h="78104" extrusionOk="0">
                <a:moveTo>
                  <a:pt x="53921" y="11544"/>
                </a:moveTo>
                <a:lnTo>
                  <a:pt x="37528" y="11544"/>
                </a:lnTo>
                <a:lnTo>
                  <a:pt x="40068" y="12103"/>
                </a:lnTo>
                <a:lnTo>
                  <a:pt x="44411" y="14312"/>
                </a:lnTo>
                <a:lnTo>
                  <a:pt x="46443" y="15811"/>
                </a:lnTo>
                <a:lnTo>
                  <a:pt x="48348" y="17716"/>
                </a:lnTo>
                <a:lnTo>
                  <a:pt x="53921" y="11544"/>
                </a:lnTo>
                <a:close/>
              </a:path>
            </a:pathLst>
          </a:custGeom>
          <a:solidFill>
            <a:srgbClr val="DCDDD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43" name="Google Shape;543;p20"/>
          <p:cNvSpPr/>
          <p:nvPr/>
        </p:nvSpPr>
        <p:spPr>
          <a:xfrm>
            <a:off x="1372081" y="4644182"/>
            <a:ext cx="62230" cy="74930"/>
          </a:xfrm>
          <a:custGeom>
            <a:avLst/>
            <a:gdLst/>
            <a:ahLst/>
            <a:cxnLst/>
            <a:rect l="l" t="t" r="r" b="b"/>
            <a:pathLst>
              <a:path w="62230" h="74929" extrusionOk="0">
                <a:moveTo>
                  <a:pt x="14058" y="0"/>
                </a:moveTo>
                <a:lnTo>
                  <a:pt x="0" y="0"/>
                </a:lnTo>
                <a:lnTo>
                  <a:pt x="23317" y="74752"/>
                </a:lnTo>
                <a:lnTo>
                  <a:pt x="38976" y="74752"/>
                </a:lnTo>
                <a:lnTo>
                  <a:pt x="42949" y="61950"/>
                </a:lnTo>
                <a:lnTo>
                  <a:pt x="31203" y="61950"/>
                </a:lnTo>
                <a:lnTo>
                  <a:pt x="29908" y="57607"/>
                </a:lnTo>
                <a:lnTo>
                  <a:pt x="28778" y="53530"/>
                </a:lnTo>
                <a:lnTo>
                  <a:pt x="26873" y="45910"/>
                </a:lnTo>
                <a:lnTo>
                  <a:pt x="25793" y="41871"/>
                </a:lnTo>
                <a:lnTo>
                  <a:pt x="24574" y="37604"/>
                </a:lnTo>
                <a:lnTo>
                  <a:pt x="14058" y="0"/>
                </a:lnTo>
                <a:close/>
              </a:path>
              <a:path w="62230" h="74929" extrusionOk="0">
                <a:moveTo>
                  <a:pt x="62179" y="0"/>
                </a:moveTo>
                <a:lnTo>
                  <a:pt x="48577" y="0"/>
                </a:lnTo>
                <a:lnTo>
                  <a:pt x="38176" y="37604"/>
                </a:lnTo>
                <a:lnTo>
                  <a:pt x="37033" y="41871"/>
                </a:lnTo>
                <a:lnTo>
                  <a:pt x="35979" y="45910"/>
                </a:lnTo>
                <a:lnTo>
                  <a:pt x="34074" y="53530"/>
                </a:lnTo>
                <a:lnTo>
                  <a:pt x="32956" y="57607"/>
                </a:lnTo>
                <a:lnTo>
                  <a:pt x="31661" y="61950"/>
                </a:lnTo>
                <a:lnTo>
                  <a:pt x="42949" y="61950"/>
                </a:lnTo>
                <a:lnTo>
                  <a:pt x="62179" y="0"/>
                </a:lnTo>
                <a:close/>
              </a:path>
            </a:pathLst>
          </a:custGeom>
          <a:solidFill>
            <a:srgbClr val="DCDDD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44" name="Google Shape;544;p20"/>
          <p:cNvSpPr/>
          <p:nvPr/>
        </p:nvSpPr>
        <p:spPr>
          <a:xfrm>
            <a:off x="2063500" y="4644182"/>
            <a:ext cx="66675" cy="74930"/>
          </a:xfrm>
          <a:custGeom>
            <a:avLst/>
            <a:gdLst/>
            <a:ahLst/>
            <a:cxnLst/>
            <a:rect l="l" t="t" r="r" b="b"/>
            <a:pathLst>
              <a:path w="66675" h="74929" extrusionOk="0">
                <a:moveTo>
                  <a:pt x="14630" y="0"/>
                </a:moveTo>
                <a:lnTo>
                  <a:pt x="0" y="0"/>
                </a:lnTo>
                <a:lnTo>
                  <a:pt x="0" y="74752"/>
                </a:lnTo>
                <a:lnTo>
                  <a:pt x="12230" y="74752"/>
                </a:lnTo>
                <a:lnTo>
                  <a:pt x="12160" y="36804"/>
                </a:lnTo>
                <a:lnTo>
                  <a:pt x="11950" y="32804"/>
                </a:lnTo>
                <a:lnTo>
                  <a:pt x="10515" y="16802"/>
                </a:lnTo>
                <a:lnTo>
                  <a:pt x="20787" y="16802"/>
                </a:lnTo>
                <a:lnTo>
                  <a:pt x="14630" y="0"/>
                </a:lnTo>
                <a:close/>
              </a:path>
              <a:path w="66675" h="74929" extrusionOk="0">
                <a:moveTo>
                  <a:pt x="66179" y="16802"/>
                </a:moveTo>
                <a:lnTo>
                  <a:pt x="55435" y="16802"/>
                </a:lnTo>
                <a:lnTo>
                  <a:pt x="55092" y="20446"/>
                </a:lnTo>
                <a:lnTo>
                  <a:pt x="54635" y="24485"/>
                </a:lnTo>
                <a:lnTo>
                  <a:pt x="54444" y="26542"/>
                </a:lnTo>
                <a:lnTo>
                  <a:pt x="54140" y="30733"/>
                </a:lnTo>
                <a:lnTo>
                  <a:pt x="53778" y="36804"/>
                </a:lnTo>
                <a:lnTo>
                  <a:pt x="53721" y="74752"/>
                </a:lnTo>
                <a:lnTo>
                  <a:pt x="66179" y="74752"/>
                </a:lnTo>
                <a:lnTo>
                  <a:pt x="66179" y="16802"/>
                </a:lnTo>
                <a:close/>
              </a:path>
              <a:path w="66675" h="74929" extrusionOk="0">
                <a:moveTo>
                  <a:pt x="20787" y="16802"/>
                </a:moveTo>
                <a:lnTo>
                  <a:pt x="10972" y="16802"/>
                </a:lnTo>
                <a:lnTo>
                  <a:pt x="16916" y="33832"/>
                </a:lnTo>
                <a:lnTo>
                  <a:pt x="29832" y="67779"/>
                </a:lnTo>
                <a:lnTo>
                  <a:pt x="36004" y="67779"/>
                </a:lnTo>
                <a:lnTo>
                  <a:pt x="42397" y="50977"/>
                </a:lnTo>
                <a:lnTo>
                  <a:pt x="33032" y="50977"/>
                </a:lnTo>
                <a:lnTo>
                  <a:pt x="28117" y="36804"/>
                </a:lnTo>
                <a:lnTo>
                  <a:pt x="20787" y="16802"/>
                </a:lnTo>
                <a:close/>
              </a:path>
              <a:path w="66675" h="74929" extrusionOk="0">
                <a:moveTo>
                  <a:pt x="66179" y="0"/>
                </a:moveTo>
                <a:lnTo>
                  <a:pt x="51549" y="0"/>
                </a:lnTo>
                <a:lnTo>
                  <a:pt x="38251" y="36918"/>
                </a:lnTo>
                <a:lnTo>
                  <a:pt x="33489" y="50977"/>
                </a:lnTo>
                <a:lnTo>
                  <a:pt x="42397" y="50977"/>
                </a:lnTo>
                <a:lnTo>
                  <a:pt x="48920" y="33832"/>
                </a:lnTo>
                <a:lnTo>
                  <a:pt x="54978" y="16802"/>
                </a:lnTo>
                <a:lnTo>
                  <a:pt x="66179" y="16802"/>
                </a:lnTo>
                <a:lnTo>
                  <a:pt x="66179" y="0"/>
                </a:lnTo>
                <a:close/>
              </a:path>
            </a:pathLst>
          </a:custGeom>
          <a:solidFill>
            <a:srgbClr val="DCDDD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45" name="Google Shape;545;p20"/>
          <p:cNvSpPr/>
          <p:nvPr/>
        </p:nvSpPr>
        <p:spPr>
          <a:xfrm>
            <a:off x="1838129" y="4644182"/>
            <a:ext cx="56515" cy="74930"/>
          </a:xfrm>
          <a:custGeom>
            <a:avLst/>
            <a:gdLst/>
            <a:ahLst/>
            <a:cxnLst/>
            <a:rect l="l" t="t" r="r" b="b"/>
            <a:pathLst>
              <a:path w="56514" h="74929" extrusionOk="0">
                <a:moveTo>
                  <a:pt x="13601" y="0"/>
                </a:moveTo>
                <a:lnTo>
                  <a:pt x="0" y="0"/>
                </a:lnTo>
                <a:lnTo>
                  <a:pt x="0" y="74752"/>
                </a:lnTo>
                <a:lnTo>
                  <a:pt x="12687" y="74752"/>
                </a:lnTo>
                <a:lnTo>
                  <a:pt x="12625" y="36652"/>
                </a:lnTo>
                <a:lnTo>
                  <a:pt x="12471" y="33604"/>
                </a:lnTo>
                <a:lnTo>
                  <a:pt x="11633" y="24917"/>
                </a:lnTo>
                <a:lnTo>
                  <a:pt x="11277" y="20764"/>
                </a:lnTo>
                <a:lnTo>
                  <a:pt x="10972" y="16802"/>
                </a:lnTo>
                <a:lnTo>
                  <a:pt x="22915" y="16802"/>
                </a:lnTo>
                <a:lnTo>
                  <a:pt x="13601" y="0"/>
                </a:lnTo>
                <a:close/>
              </a:path>
              <a:path w="56514" h="74929" extrusionOk="0">
                <a:moveTo>
                  <a:pt x="22915" y="16802"/>
                </a:moveTo>
                <a:lnTo>
                  <a:pt x="11430" y="16802"/>
                </a:lnTo>
                <a:lnTo>
                  <a:pt x="19088" y="32689"/>
                </a:lnTo>
                <a:lnTo>
                  <a:pt x="42405" y="74752"/>
                </a:lnTo>
                <a:lnTo>
                  <a:pt x="56007" y="74752"/>
                </a:lnTo>
                <a:lnTo>
                  <a:pt x="56007" y="57950"/>
                </a:lnTo>
                <a:lnTo>
                  <a:pt x="44577" y="57950"/>
                </a:lnTo>
                <a:lnTo>
                  <a:pt x="36918" y="42062"/>
                </a:lnTo>
                <a:lnTo>
                  <a:pt x="22915" y="16802"/>
                </a:lnTo>
                <a:close/>
              </a:path>
              <a:path w="56514" h="74929" extrusionOk="0">
                <a:moveTo>
                  <a:pt x="56007" y="0"/>
                </a:moveTo>
                <a:lnTo>
                  <a:pt x="43319" y="0"/>
                </a:lnTo>
                <a:lnTo>
                  <a:pt x="43377" y="37871"/>
                </a:lnTo>
                <a:lnTo>
                  <a:pt x="43522" y="40970"/>
                </a:lnTo>
                <a:lnTo>
                  <a:pt x="44361" y="49885"/>
                </a:lnTo>
                <a:lnTo>
                  <a:pt x="44729" y="54063"/>
                </a:lnTo>
                <a:lnTo>
                  <a:pt x="45034" y="57950"/>
                </a:lnTo>
                <a:lnTo>
                  <a:pt x="56007" y="57950"/>
                </a:lnTo>
                <a:lnTo>
                  <a:pt x="56007" y="0"/>
                </a:lnTo>
                <a:close/>
              </a:path>
            </a:pathLst>
          </a:custGeom>
          <a:solidFill>
            <a:srgbClr val="DCDDD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46" name="Google Shape;546;p20"/>
          <p:cNvSpPr/>
          <p:nvPr/>
        </p:nvSpPr>
        <p:spPr>
          <a:xfrm>
            <a:off x="1609858" y="4644182"/>
            <a:ext cx="54610" cy="74930"/>
          </a:xfrm>
          <a:custGeom>
            <a:avLst/>
            <a:gdLst/>
            <a:ahLst/>
            <a:cxnLst/>
            <a:rect l="l" t="t" r="r" b="b"/>
            <a:pathLst>
              <a:path w="54610" h="74929" extrusionOk="0">
                <a:moveTo>
                  <a:pt x="27774" y="0"/>
                </a:moveTo>
                <a:lnTo>
                  <a:pt x="0" y="0"/>
                </a:lnTo>
                <a:lnTo>
                  <a:pt x="0" y="74752"/>
                </a:lnTo>
                <a:lnTo>
                  <a:pt x="29946" y="74752"/>
                </a:lnTo>
                <a:lnTo>
                  <a:pt x="33756" y="74320"/>
                </a:lnTo>
                <a:lnTo>
                  <a:pt x="51323" y="64465"/>
                </a:lnTo>
                <a:lnTo>
                  <a:pt x="13258" y="64465"/>
                </a:lnTo>
                <a:lnTo>
                  <a:pt x="13258" y="40462"/>
                </a:lnTo>
                <a:lnTo>
                  <a:pt x="49832" y="40462"/>
                </a:lnTo>
                <a:lnTo>
                  <a:pt x="47371" y="37934"/>
                </a:lnTo>
                <a:lnTo>
                  <a:pt x="43243" y="36004"/>
                </a:lnTo>
                <a:lnTo>
                  <a:pt x="37833" y="35090"/>
                </a:lnTo>
                <a:lnTo>
                  <a:pt x="37833" y="34632"/>
                </a:lnTo>
                <a:lnTo>
                  <a:pt x="42176" y="33489"/>
                </a:lnTo>
                <a:lnTo>
                  <a:pt x="45389" y="31394"/>
                </a:lnTo>
                <a:lnTo>
                  <a:pt x="45677" y="30975"/>
                </a:lnTo>
                <a:lnTo>
                  <a:pt x="13258" y="30975"/>
                </a:lnTo>
                <a:lnTo>
                  <a:pt x="13258" y="10286"/>
                </a:lnTo>
                <a:lnTo>
                  <a:pt x="48950" y="10286"/>
                </a:lnTo>
                <a:lnTo>
                  <a:pt x="47294" y="7353"/>
                </a:lnTo>
                <a:lnTo>
                  <a:pt x="45427" y="5473"/>
                </a:lnTo>
                <a:lnTo>
                  <a:pt x="40627" y="2654"/>
                </a:lnTo>
                <a:lnTo>
                  <a:pt x="37807" y="1625"/>
                </a:lnTo>
                <a:lnTo>
                  <a:pt x="31330" y="330"/>
                </a:lnTo>
                <a:lnTo>
                  <a:pt x="27774" y="0"/>
                </a:lnTo>
                <a:close/>
              </a:path>
              <a:path w="54610" h="74929" extrusionOk="0">
                <a:moveTo>
                  <a:pt x="49832" y="40462"/>
                </a:moveTo>
                <a:lnTo>
                  <a:pt x="30099" y="40462"/>
                </a:lnTo>
                <a:lnTo>
                  <a:pt x="34366" y="41401"/>
                </a:lnTo>
                <a:lnTo>
                  <a:pt x="40157" y="45135"/>
                </a:lnTo>
                <a:lnTo>
                  <a:pt x="41489" y="47777"/>
                </a:lnTo>
                <a:lnTo>
                  <a:pt x="41605" y="56159"/>
                </a:lnTo>
                <a:lnTo>
                  <a:pt x="40119" y="59321"/>
                </a:lnTo>
                <a:lnTo>
                  <a:pt x="34175" y="63436"/>
                </a:lnTo>
                <a:lnTo>
                  <a:pt x="29946" y="64465"/>
                </a:lnTo>
                <a:lnTo>
                  <a:pt x="51323" y="64465"/>
                </a:lnTo>
                <a:lnTo>
                  <a:pt x="53797" y="59778"/>
                </a:lnTo>
                <a:lnTo>
                  <a:pt x="54521" y="56540"/>
                </a:lnTo>
                <a:lnTo>
                  <a:pt x="54521" y="47777"/>
                </a:lnTo>
                <a:lnTo>
                  <a:pt x="53086" y="43802"/>
                </a:lnTo>
                <a:lnTo>
                  <a:pt x="49832" y="40462"/>
                </a:lnTo>
                <a:close/>
              </a:path>
              <a:path w="54610" h="74929" extrusionOk="0">
                <a:moveTo>
                  <a:pt x="48950" y="10286"/>
                </a:moveTo>
                <a:lnTo>
                  <a:pt x="27851" y="10286"/>
                </a:lnTo>
                <a:lnTo>
                  <a:pt x="31508" y="11048"/>
                </a:lnTo>
                <a:lnTo>
                  <a:pt x="36385" y="14096"/>
                </a:lnTo>
                <a:lnTo>
                  <a:pt x="37604" y="16573"/>
                </a:lnTo>
                <a:lnTo>
                  <a:pt x="37604" y="23507"/>
                </a:lnTo>
                <a:lnTo>
                  <a:pt x="36436" y="26212"/>
                </a:lnTo>
                <a:lnTo>
                  <a:pt x="31788" y="30022"/>
                </a:lnTo>
                <a:lnTo>
                  <a:pt x="28003" y="30975"/>
                </a:lnTo>
                <a:lnTo>
                  <a:pt x="45677" y="30975"/>
                </a:lnTo>
                <a:lnTo>
                  <a:pt x="49580" y="25298"/>
                </a:lnTo>
                <a:lnTo>
                  <a:pt x="50634" y="21983"/>
                </a:lnTo>
                <a:lnTo>
                  <a:pt x="50634" y="14973"/>
                </a:lnTo>
                <a:lnTo>
                  <a:pt x="49961" y="12077"/>
                </a:lnTo>
                <a:lnTo>
                  <a:pt x="48950" y="10286"/>
                </a:lnTo>
                <a:close/>
              </a:path>
            </a:pathLst>
          </a:custGeom>
          <a:solidFill>
            <a:srgbClr val="DCDDD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47" name="Google Shape;547;p20"/>
          <p:cNvSpPr/>
          <p:nvPr/>
        </p:nvSpPr>
        <p:spPr>
          <a:xfrm>
            <a:off x="2124574" y="4724400"/>
            <a:ext cx="375920" cy="190500"/>
          </a:xfrm>
          <a:custGeom>
            <a:avLst/>
            <a:gdLst/>
            <a:ahLst/>
            <a:cxnLst/>
            <a:rect l="l" t="t" r="r" b="b"/>
            <a:pathLst>
              <a:path w="375919" h="190500" extrusionOk="0">
                <a:moveTo>
                  <a:pt x="375919" y="0"/>
                </a:moveTo>
                <a:lnTo>
                  <a:pt x="181736" y="190500"/>
                </a:lnTo>
                <a:lnTo>
                  <a:pt x="0" y="1905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0144B7-7BA2-0A47-95B6-9FC4398DBA24}"/>
              </a:ext>
            </a:extLst>
          </p:cNvPr>
          <p:cNvSpPr txBox="1"/>
          <p:nvPr/>
        </p:nvSpPr>
        <p:spPr>
          <a:xfrm>
            <a:off x="-14873" y="4259421"/>
            <a:ext cx="45868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b="1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 lang="en-US" dirty="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21"/>
          <p:cNvSpPr/>
          <p:nvPr/>
        </p:nvSpPr>
        <p:spPr>
          <a:xfrm>
            <a:off x="3304141" y="5927159"/>
            <a:ext cx="621156" cy="18528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53" name="Google Shape;553;p21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 extrusionOk="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329B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54" name="Google Shape;554;p21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 extrusionOk="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55" name="Google Shape;555;p21"/>
          <p:cNvSpPr txBox="1"/>
          <p:nvPr/>
        </p:nvSpPr>
        <p:spPr>
          <a:xfrm>
            <a:off x="2233225" y="5923852"/>
            <a:ext cx="105900" cy="1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7</a:t>
            </a:r>
            <a:endParaRPr sz="1100" dirty="0">
              <a:latin typeface="Vazir" panose="020B0603030804020204" pitchFamily="34" charset="-78"/>
              <a:ea typeface="Roboto Black"/>
              <a:cs typeface="Vazir" panose="020B0603030804020204" pitchFamily="34" charset="-78"/>
              <a:sym typeface="Roboto Black"/>
            </a:endParaRPr>
          </a:p>
        </p:txBody>
      </p:sp>
      <p:sp>
        <p:nvSpPr>
          <p:cNvPr id="556" name="Google Shape;556;p21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 extrusionOk="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57" name="Google Shape;557;p21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 extrusionOk="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noFill/>
          <a:ln w="762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58" name="Google Shape;558;p21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 extrusionOk="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59" name="Google Shape;559;p21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 extrusionOk="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noFill/>
          <a:ln w="762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60" name="Google Shape;560;p21"/>
          <p:cNvSpPr/>
          <p:nvPr/>
        </p:nvSpPr>
        <p:spPr>
          <a:xfrm>
            <a:off x="1454150" y="1718757"/>
            <a:ext cx="1663699" cy="1248674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61" name="Google Shape;561;p21"/>
          <p:cNvSpPr/>
          <p:nvPr/>
        </p:nvSpPr>
        <p:spPr>
          <a:xfrm>
            <a:off x="1454150" y="1718754"/>
            <a:ext cx="1663700" cy="1249045"/>
          </a:xfrm>
          <a:custGeom>
            <a:avLst/>
            <a:gdLst/>
            <a:ahLst/>
            <a:cxnLst/>
            <a:rect l="l" t="t" r="r" b="b"/>
            <a:pathLst>
              <a:path w="1663700" h="1249045" extrusionOk="0">
                <a:moveTo>
                  <a:pt x="0" y="1248676"/>
                </a:moveTo>
                <a:lnTo>
                  <a:pt x="1663700" y="1248676"/>
                </a:lnTo>
                <a:lnTo>
                  <a:pt x="1663700" y="0"/>
                </a:lnTo>
                <a:lnTo>
                  <a:pt x="0" y="0"/>
                </a:lnTo>
                <a:lnTo>
                  <a:pt x="0" y="1248676"/>
                </a:lnTo>
                <a:close/>
              </a:path>
            </a:pathLst>
          </a:custGeom>
          <a:noFill/>
          <a:ln w="127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62" name="Google Shape;562;p21"/>
          <p:cNvSpPr txBox="1"/>
          <p:nvPr/>
        </p:nvSpPr>
        <p:spPr>
          <a:xfrm>
            <a:off x="698500" y="1164590"/>
            <a:ext cx="3162166" cy="4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R="5080" lvl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2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حرفی را آرام آرام به گوشه‌های صحنه حرکت دهید.</a:t>
            </a:r>
            <a:endParaRPr sz="12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563" name="Google Shape;563;p21"/>
          <p:cNvSpPr/>
          <p:nvPr/>
        </p:nvSpPr>
        <p:spPr>
          <a:xfrm>
            <a:off x="3028048" y="21603"/>
            <a:ext cx="1543951" cy="1046504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64" name="Google Shape;564;p21"/>
          <p:cNvSpPr txBox="1">
            <a:spLocks noGrp="1"/>
          </p:cNvSpPr>
          <p:nvPr>
            <p:ph type="title"/>
          </p:nvPr>
        </p:nvSpPr>
        <p:spPr>
          <a:xfrm>
            <a:off x="698501" y="388315"/>
            <a:ext cx="3226796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سرک کشیدن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65" name="Google Shape;565;p21"/>
          <p:cNvSpPr/>
          <p:nvPr/>
        </p:nvSpPr>
        <p:spPr>
          <a:xfrm>
            <a:off x="1454150" y="3022498"/>
            <a:ext cx="1663699" cy="1256638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66" name="Google Shape;566;p21"/>
          <p:cNvSpPr/>
          <p:nvPr/>
        </p:nvSpPr>
        <p:spPr>
          <a:xfrm>
            <a:off x="1454150" y="3022498"/>
            <a:ext cx="1663700" cy="1256665"/>
          </a:xfrm>
          <a:custGeom>
            <a:avLst/>
            <a:gdLst/>
            <a:ahLst/>
            <a:cxnLst/>
            <a:rect l="l" t="t" r="r" b="b"/>
            <a:pathLst>
              <a:path w="1663700" h="1256664" extrusionOk="0">
                <a:moveTo>
                  <a:pt x="0" y="1256639"/>
                </a:moveTo>
                <a:lnTo>
                  <a:pt x="1663700" y="1256639"/>
                </a:lnTo>
                <a:lnTo>
                  <a:pt x="1663700" y="0"/>
                </a:lnTo>
                <a:lnTo>
                  <a:pt x="0" y="0"/>
                </a:lnTo>
                <a:lnTo>
                  <a:pt x="0" y="1256639"/>
                </a:lnTo>
                <a:close/>
              </a:path>
            </a:pathLst>
          </a:custGeom>
          <a:noFill/>
          <a:ln w="127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67" name="Google Shape;567;p21"/>
          <p:cNvSpPr/>
          <p:nvPr/>
        </p:nvSpPr>
        <p:spPr>
          <a:xfrm>
            <a:off x="1454150" y="4332189"/>
            <a:ext cx="1663699" cy="1252685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68" name="Google Shape;568;p21"/>
          <p:cNvSpPr/>
          <p:nvPr/>
        </p:nvSpPr>
        <p:spPr>
          <a:xfrm>
            <a:off x="1454150" y="4332185"/>
            <a:ext cx="1663700" cy="1252855"/>
          </a:xfrm>
          <a:custGeom>
            <a:avLst/>
            <a:gdLst/>
            <a:ahLst/>
            <a:cxnLst/>
            <a:rect l="l" t="t" r="r" b="b"/>
            <a:pathLst>
              <a:path w="1663700" h="1252854" extrusionOk="0">
                <a:moveTo>
                  <a:pt x="0" y="1252689"/>
                </a:moveTo>
                <a:lnTo>
                  <a:pt x="1663700" y="1252689"/>
                </a:lnTo>
                <a:lnTo>
                  <a:pt x="1663700" y="0"/>
                </a:lnTo>
                <a:lnTo>
                  <a:pt x="0" y="0"/>
                </a:lnTo>
                <a:lnTo>
                  <a:pt x="0" y="1252689"/>
                </a:lnTo>
                <a:close/>
              </a:path>
            </a:pathLst>
          </a:custGeom>
          <a:noFill/>
          <a:ln w="127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70" name="Google Shape;570;p21"/>
          <p:cNvSpPr/>
          <p:nvPr/>
        </p:nvSpPr>
        <p:spPr>
          <a:xfrm>
            <a:off x="3165764" y="5890085"/>
            <a:ext cx="694902" cy="259422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1" name="Google Shape;154;p9">
            <a:extLst>
              <a:ext uri="{FF2B5EF4-FFF2-40B4-BE49-F238E27FC236}">
                <a16:creationId xmlns:a16="http://schemas.microsoft.com/office/drawing/2014/main" id="{D5A7347C-A7A9-432C-83DC-3B2EC94B9F76}"/>
              </a:ext>
            </a:extLst>
          </p:cNvPr>
          <p:cNvSpPr txBox="1"/>
          <p:nvPr/>
        </p:nvSpPr>
        <p:spPr>
          <a:xfrm>
            <a:off x="698499" y="5927725"/>
            <a:ext cx="1109035" cy="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0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حروف متحرک</a:t>
            </a:r>
            <a:endParaRPr sz="100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22"/>
          <p:cNvSpPr txBox="1"/>
          <p:nvPr/>
        </p:nvSpPr>
        <p:spPr>
          <a:xfrm>
            <a:off x="228600" y="653702"/>
            <a:ext cx="889635" cy="149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sz="100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576" name="Google Shape;576;p22"/>
          <p:cNvSpPr/>
          <p:nvPr/>
        </p:nvSpPr>
        <p:spPr>
          <a:xfrm>
            <a:off x="0" y="0"/>
            <a:ext cx="4572000" cy="927100"/>
          </a:xfrm>
          <a:custGeom>
            <a:avLst/>
            <a:gdLst/>
            <a:ahLst/>
            <a:cxnLst/>
            <a:rect l="l" t="t" r="r" b="b"/>
            <a:pathLst>
              <a:path w="4572000" h="927100" extrusionOk="0">
                <a:moveTo>
                  <a:pt x="0" y="927100"/>
                </a:moveTo>
                <a:lnTo>
                  <a:pt x="4572000" y="927100"/>
                </a:lnTo>
                <a:lnTo>
                  <a:pt x="4572000" y="0"/>
                </a:lnTo>
                <a:lnTo>
                  <a:pt x="0" y="0"/>
                </a:lnTo>
                <a:lnTo>
                  <a:pt x="0" y="927100"/>
                </a:lnTo>
                <a:close/>
              </a:path>
            </a:pathLst>
          </a:custGeom>
          <a:solidFill>
            <a:srgbClr val="329B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77" name="Google Shape;577;p22"/>
          <p:cNvSpPr/>
          <p:nvPr/>
        </p:nvSpPr>
        <p:spPr>
          <a:xfrm>
            <a:off x="3028048" y="21603"/>
            <a:ext cx="1543951" cy="104650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78" name="Google Shape;578;p22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 extrusionOk="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79" name="Google Shape;579;p22"/>
          <p:cNvSpPr/>
          <p:nvPr/>
        </p:nvSpPr>
        <p:spPr>
          <a:xfrm>
            <a:off x="0" y="927100"/>
            <a:ext cx="4572000" cy="1555750"/>
          </a:xfrm>
          <a:custGeom>
            <a:avLst/>
            <a:gdLst/>
            <a:ahLst/>
            <a:cxnLst/>
            <a:rect l="l" t="t" r="r" b="b"/>
            <a:pathLst>
              <a:path w="4572000" h="1555750" extrusionOk="0">
                <a:moveTo>
                  <a:pt x="0" y="1555750"/>
                </a:moveTo>
                <a:lnTo>
                  <a:pt x="4572000" y="1555750"/>
                </a:lnTo>
                <a:lnTo>
                  <a:pt x="4572000" y="0"/>
                </a:lnTo>
                <a:lnTo>
                  <a:pt x="0" y="0"/>
                </a:lnTo>
                <a:lnTo>
                  <a:pt x="0" y="1555750"/>
                </a:lnTo>
                <a:close/>
              </a:path>
            </a:pathLst>
          </a:custGeom>
          <a:solidFill>
            <a:srgbClr val="C7EAF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80" name="Google Shape;580;p22"/>
          <p:cNvSpPr/>
          <p:nvPr/>
        </p:nvSpPr>
        <p:spPr>
          <a:xfrm>
            <a:off x="0" y="9144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81" name="Google Shape;581;p22"/>
          <p:cNvSpPr/>
          <p:nvPr/>
        </p:nvSpPr>
        <p:spPr>
          <a:xfrm>
            <a:off x="0" y="2482850"/>
            <a:ext cx="4572000" cy="1585595"/>
          </a:xfrm>
          <a:custGeom>
            <a:avLst/>
            <a:gdLst/>
            <a:ahLst/>
            <a:cxnLst/>
            <a:rect l="l" t="t" r="r" b="b"/>
            <a:pathLst>
              <a:path w="4572000" h="1585595" extrusionOk="0">
                <a:moveTo>
                  <a:pt x="0" y="1585379"/>
                </a:moveTo>
                <a:lnTo>
                  <a:pt x="4572000" y="1585379"/>
                </a:lnTo>
                <a:lnTo>
                  <a:pt x="4572000" y="0"/>
                </a:lnTo>
                <a:lnTo>
                  <a:pt x="0" y="0"/>
                </a:lnTo>
                <a:lnTo>
                  <a:pt x="0" y="1585379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82" name="Google Shape;582;p22"/>
          <p:cNvSpPr/>
          <p:nvPr/>
        </p:nvSpPr>
        <p:spPr>
          <a:xfrm>
            <a:off x="0" y="247015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83" name="Google Shape;583;p22"/>
          <p:cNvSpPr/>
          <p:nvPr/>
        </p:nvSpPr>
        <p:spPr>
          <a:xfrm>
            <a:off x="0" y="4068229"/>
            <a:ext cx="4572000" cy="783590"/>
          </a:xfrm>
          <a:custGeom>
            <a:avLst/>
            <a:gdLst/>
            <a:ahLst/>
            <a:cxnLst/>
            <a:rect l="l" t="t" r="r" b="b"/>
            <a:pathLst>
              <a:path w="4572000" h="783589" extrusionOk="0">
                <a:moveTo>
                  <a:pt x="0" y="783170"/>
                </a:moveTo>
                <a:lnTo>
                  <a:pt x="4572000" y="783170"/>
                </a:lnTo>
                <a:lnTo>
                  <a:pt x="4572000" y="0"/>
                </a:lnTo>
                <a:lnTo>
                  <a:pt x="0" y="0"/>
                </a:lnTo>
                <a:lnTo>
                  <a:pt x="0" y="783170"/>
                </a:lnTo>
                <a:close/>
              </a:path>
            </a:pathLst>
          </a:custGeom>
          <a:solidFill>
            <a:srgbClr val="CCE7D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84" name="Google Shape;584;p22"/>
          <p:cNvSpPr/>
          <p:nvPr/>
        </p:nvSpPr>
        <p:spPr>
          <a:xfrm>
            <a:off x="0" y="4055529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85" name="Google Shape;585;p22"/>
          <p:cNvSpPr/>
          <p:nvPr/>
        </p:nvSpPr>
        <p:spPr>
          <a:xfrm>
            <a:off x="0" y="4851400"/>
            <a:ext cx="4572000" cy="1549400"/>
          </a:xfrm>
          <a:custGeom>
            <a:avLst/>
            <a:gdLst/>
            <a:ahLst/>
            <a:cxnLst/>
            <a:rect l="l" t="t" r="r" b="b"/>
            <a:pathLst>
              <a:path w="4572000" h="1549400" extrusionOk="0">
                <a:moveTo>
                  <a:pt x="0" y="1549400"/>
                </a:moveTo>
                <a:lnTo>
                  <a:pt x="4572000" y="1549400"/>
                </a:lnTo>
                <a:lnTo>
                  <a:pt x="4572000" y="0"/>
                </a:lnTo>
                <a:lnTo>
                  <a:pt x="0" y="0"/>
                </a:lnTo>
                <a:lnTo>
                  <a:pt x="0" y="1549400"/>
                </a:lnTo>
                <a:close/>
              </a:path>
            </a:pathLst>
          </a:custGeom>
          <a:solidFill>
            <a:srgbClr val="C7EAF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86" name="Google Shape;586;p22"/>
          <p:cNvSpPr/>
          <p:nvPr/>
        </p:nvSpPr>
        <p:spPr>
          <a:xfrm>
            <a:off x="0" y="48387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87" name="Google Shape;587;p22"/>
          <p:cNvSpPr txBox="1"/>
          <p:nvPr/>
        </p:nvSpPr>
        <p:spPr>
          <a:xfrm>
            <a:off x="1438280" y="2600906"/>
            <a:ext cx="1716405" cy="23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b="1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sz="1400" dirty="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588" name="Google Shape;588;p22"/>
          <p:cNvSpPr/>
          <p:nvPr/>
        </p:nvSpPr>
        <p:spPr>
          <a:xfrm>
            <a:off x="986434" y="2876919"/>
            <a:ext cx="1583131" cy="1117364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89" name="Google Shape;589;p22"/>
          <p:cNvSpPr txBox="1"/>
          <p:nvPr/>
        </p:nvSpPr>
        <p:spPr>
          <a:xfrm>
            <a:off x="1556345" y="5176311"/>
            <a:ext cx="2745883" cy="889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5080" lvl="0" indent="0" algn="r" rtl="1">
              <a:lnSpc>
                <a:spcPct val="111100"/>
              </a:lnSpc>
              <a:spcBef>
                <a:spcPts val="105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اگر دقت کن وقتی که اسپرایتی را جابه‌جا می‌کن، خواهید دید که اعداد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x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و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y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تغییر می‌کند.</a:t>
            </a:r>
            <a:endParaRPr sz="90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  <a:p>
            <a:pPr marL="12700" marR="0" lvl="0" indent="0" algn="r" rtl="1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"/>
                <a:cs typeface="Vazir" panose="020B0603030804020204" pitchFamily="34" charset="-78"/>
                <a:sym typeface="Roboto"/>
              </a:rPr>
              <a:t>مقدار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"/>
                <a:cs typeface="Vazir" panose="020B0603030804020204" pitchFamily="34" charset="-78"/>
                <a:sym typeface="Roboto"/>
              </a:rPr>
              <a:t>x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"/>
                <a:cs typeface="Vazir" panose="020B0603030804020204" pitchFamily="34" charset="-78"/>
                <a:sym typeface="Roboto"/>
              </a:rPr>
              <a:t> مختصاتی از چپ به راست است.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  <a:p>
            <a:pPr marL="12700" lvl="0" algn="r" rtl="1">
              <a:spcBef>
                <a:spcPts val="120"/>
              </a:spcBef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"/>
                <a:cs typeface="Vazir" panose="020B0603030804020204" pitchFamily="34" charset="-78"/>
                <a:sym typeface="Roboto"/>
              </a:rPr>
              <a:t>مقدار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"/>
                <a:cs typeface="Vazir" panose="020B0603030804020204" pitchFamily="34" charset="-78"/>
                <a:sym typeface="Roboto"/>
              </a:rPr>
              <a:t>y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"/>
                <a:cs typeface="Vazir" panose="020B0603030804020204" pitchFamily="34" charset="-78"/>
                <a:sym typeface="Roboto"/>
              </a:rPr>
              <a:t> مختصاتی از پایین به بالا است.</a:t>
            </a:r>
          </a:p>
        </p:txBody>
      </p:sp>
      <p:sp>
        <p:nvSpPr>
          <p:cNvPr id="590" name="Google Shape;590;p22"/>
          <p:cNvSpPr txBox="1"/>
          <p:nvPr/>
        </p:nvSpPr>
        <p:spPr>
          <a:xfrm>
            <a:off x="1678920" y="1035707"/>
            <a:ext cx="1214755" cy="23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b="1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 sz="140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591" name="Google Shape;591;p22"/>
          <p:cNvSpPr/>
          <p:nvPr/>
        </p:nvSpPr>
        <p:spPr>
          <a:xfrm>
            <a:off x="1363070" y="1474302"/>
            <a:ext cx="584835" cy="584835"/>
          </a:xfrm>
          <a:custGeom>
            <a:avLst/>
            <a:gdLst/>
            <a:ahLst/>
            <a:cxnLst/>
            <a:rect l="l" t="t" r="r" b="b"/>
            <a:pathLst>
              <a:path w="584835" h="584835" extrusionOk="0">
                <a:moveTo>
                  <a:pt x="508025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508025"/>
                </a:lnTo>
                <a:lnTo>
                  <a:pt x="1190" y="552078"/>
                </a:lnTo>
                <a:lnTo>
                  <a:pt x="9525" y="574700"/>
                </a:lnTo>
                <a:lnTo>
                  <a:pt x="32146" y="583034"/>
                </a:lnTo>
                <a:lnTo>
                  <a:pt x="76200" y="584225"/>
                </a:lnTo>
                <a:lnTo>
                  <a:pt x="508025" y="584225"/>
                </a:lnTo>
                <a:lnTo>
                  <a:pt x="552078" y="583034"/>
                </a:lnTo>
                <a:lnTo>
                  <a:pt x="574700" y="574700"/>
                </a:lnTo>
                <a:lnTo>
                  <a:pt x="583034" y="552078"/>
                </a:lnTo>
                <a:lnTo>
                  <a:pt x="584225" y="508025"/>
                </a:lnTo>
                <a:lnTo>
                  <a:pt x="584225" y="76200"/>
                </a:lnTo>
                <a:lnTo>
                  <a:pt x="583034" y="32146"/>
                </a:lnTo>
                <a:lnTo>
                  <a:pt x="574700" y="9525"/>
                </a:lnTo>
                <a:lnTo>
                  <a:pt x="552078" y="1190"/>
                </a:lnTo>
                <a:lnTo>
                  <a:pt x="50802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92" name="Google Shape;592;p22"/>
          <p:cNvSpPr/>
          <p:nvPr/>
        </p:nvSpPr>
        <p:spPr>
          <a:xfrm>
            <a:off x="1367147" y="1474848"/>
            <a:ext cx="580148" cy="44185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93" name="Google Shape;593;p22"/>
          <p:cNvSpPr/>
          <p:nvPr/>
        </p:nvSpPr>
        <p:spPr>
          <a:xfrm>
            <a:off x="1363070" y="1474302"/>
            <a:ext cx="584835" cy="584835"/>
          </a:xfrm>
          <a:custGeom>
            <a:avLst/>
            <a:gdLst/>
            <a:ahLst/>
            <a:cxnLst/>
            <a:rect l="l" t="t" r="r" b="b"/>
            <a:pathLst>
              <a:path w="584835" h="584835" extrusionOk="0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508025"/>
                </a:lnTo>
                <a:lnTo>
                  <a:pt x="1190" y="552078"/>
                </a:lnTo>
                <a:lnTo>
                  <a:pt x="9525" y="574700"/>
                </a:lnTo>
                <a:lnTo>
                  <a:pt x="32146" y="583034"/>
                </a:lnTo>
                <a:lnTo>
                  <a:pt x="76200" y="584225"/>
                </a:lnTo>
                <a:lnTo>
                  <a:pt x="508025" y="584225"/>
                </a:lnTo>
                <a:lnTo>
                  <a:pt x="552078" y="583034"/>
                </a:lnTo>
                <a:lnTo>
                  <a:pt x="574700" y="574700"/>
                </a:lnTo>
                <a:lnTo>
                  <a:pt x="583034" y="552078"/>
                </a:lnTo>
                <a:lnTo>
                  <a:pt x="584225" y="508025"/>
                </a:lnTo>
                <a:lnTo>
                  <a:pt x="584225" y="76200"/>
                </a:lnTo>
                <a:lnTo>
                  <a:pt x="583034" y="32146"/>
                </a:lnTo>
                <a:lnTo>
                  <a:pt x="574700" y="9525"/>
                </a:lnTo>
                <a:lnTo>
                  <a:pt x="552078" y="1190"/>
                </a:lnTo>
                <a:lnTo>
                  <a:pt x="508025" y="0"/>
                </a:lnTo>
                <a:lnTo>
                  <a:pt x="7620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94" name="Google Shape;594;p22"/>
          <p:cNvSpPr/>
          <p:nvPr/>
        </p:nvSpPr>
        <p:spPr>
          <a:xfrm>
            <a:off x="3643950" y="1474302"/>
            <a:ext cx="584225" cy="584225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95" name="Google Shape;595;p22"/>
          <p:cNvSpPr/>
          <p:nvPr/>
        </p:nvSpPr>
        <p:spPr>
          <a:xfrm>
            <a:off x="3643950" y="1474302"/>
            <a:ext cx="584835" cy="584835"/>
          </a:xfrm>
          <a:custGeom>
            <a:avLst/>
            <a:gdLst/>
            <a:ahLst/>
            <a:cxnLst/>
            <a:rect l="l" t="t" r="r" b="b"/>
            <a:pathLst>
              <a:path w="584835" h="584835" extrusionOk="0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508025"/>
                </a:lnTo>
                <a:lnTo>
                  <a:pt x="1190" y="552078"/>
                </a:lnTo>
                <a:lnTo>
                  <a:pt x="9525" y="574700"/>
                </a:lnTo>
                <a:lnTo>
                  <a:pt x="32146" y="583034"/>
                </a:lnTo>
                <a:lnTo>
                  <a:pt x="76200" y="584225"/>
                </a:lnTo>
                <a:lnTo>
                  <a:pt x="508025" y="584225"/>
                </a:lnTo>
                <a:lnTo>
                  <a:pt x="552078" y="583034"/>
                </a:lnTo>
                <a:lnTo>
                  <a:pt x="574700" y="574700"/>
                </a:lnTo>
                <a:lnTo>
                  <a:pt x="583034" y="552078"/>
                </a:lnTo>
                <a:lnTo>
                  <a:pt x="584225" y="508025"/>
                </a:lnTo>
                <a:lnTo>
                  <a:pt x="584225" y="76200"/>
                </a:lnTo>
                <a:lnTo>
                  <a:pt x="583034" y="32146"/>
                </a:lnTo>
                <a:lnTo>
                  <a:pt x="574700" y="9525"/>
                </a:lnTo>
                <a:lnTo>
                  <a:pt x="552078" y="1190"/>
                </a:lnTo>
                <a:lnTo>
                  <a:pt x="508025" y="0"/>
                </a:lnTo>
                <a:lnTo>
                  <a:pt x="7620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96" name="Google Shape;596;p22"/>
          <p:cNvSpPr/>
          <p:nvPr/>
        </p:nvSpPr>
        <p:spPr>
          <a:xfrm>
            <a:off x="2286000" y="1310639"/>
            <a:ext cx="0" cy="988060"/>
          </a:xfrm>
          <a:custGeom>
            <a:avLst/>
            <a:gdLst/>
            <a:ahLst/>
            <a:cxnLst/>
            <a:rect l="l" t="t" r="r" b="b"/>
            <a:pathLst>
              <a:path w="120000" h="988060" extrusionOk="0">
                <a:moveTo>
                  <a:pt x="0" y="0"/>
                </a:moveTo>
                <a:lnTo>
                  <a:pt x="0" y="988060"/>
                </a:lnTo>
              </a:path>
            </a:pathLst>
          </a:cu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97" name="Google Shape;597;p22"/>
          <p:cNvSpPr txBox="1"/>
          <p:nvPr/>
        </p:nvSpPr>
        <p:spPr>
          <a:xfrm>
            <a:off x="2722317" y="3483789"/>
            <a:ext cx="1165225" cy="162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عددهای متفاوتی را امتحان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598" name="Google Shape;598;p22"/>
          <p:cNvSpPr/>
          <p:nvPr/>
        </p:nvSpPr>
        <p:spPr>
          <a:xfrm>
            <a:off x="2445456" y="3333653"/>
            <a:ext cx="175260" cy="474980"/>
          </a:xfrm>
          <a:custGeom>
            <a:avLst/>
            <a:gdLst/>
            <a:ahLst/>
            <a:cxnLst/>
            <a:rect l="l" t="t" r="r" b="b"/>
            <a:pathLst>
              <a:path w="175260" h="474979" extrusionOk="0">
                <a:moveTo>
                  <a:pt x="0" y="0"/>
                </a:moveTo>
                <a:lnTo>
                  <a:pt x="174752" y="0"/>
                </a:lnTo>
                <a:lnTo>
                  <a:pt x="174752" y="474662"/>
                </a:lnTo>
                <a:lnTo>
                  <a:pt x="3556" y="474662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99" name="Google Shape;599;p22"/>
          <p:cNvSpPr/>
          <p:nvPr/>
        </p:nvSpPr>
        <p:spPr>
          <a:xfrm>
            <a:off x="2621987" y="3569715"/>
            <a:ext cx="83185" cy="0"/>
          </a:xfrm>
          <a:custGeom>
            <a:avLst/>
            <a:gdLst/>
            <a:ahLst/>
            <a:cxnLst/>
            <a:rect l="l" t="t" r="r" b="b"/>
            <a:pathLst>
              <a:path w="83185" h="120000" extrusionOk="0">
                <a:moveTo>
                  <a:pt x="0" y="0"/>
                </a:moveTo>
                <a:lnTo>
                  <a:pt x="82804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00" name="Google Shape;600;p22"/>
          <p:cNvSpPr txBox="1"/>
          <p:nvPr/>
        </p:nvSpPr>
        <p:spPr>
          <a:xfrm>
            <a:off x="221189" y="1845551"/>
            <a:ext cx="992314" cy="3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5080" lvl="0" indent="14603" algn="l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 تصویر برای پس زمینه انتخاب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601" name="Google Shape;601;p22"/>
          <p:cNvSpPr/>
          <p:nvPr/>
        </p:nvSpPr>
        <p:spPr>
          <a:xfrm>
            <a:off x="511131" y="1405573"/>
            <a:ext cx="412394" cy="412395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02" name="Google Shape;602;p22"/>
          <p:cNvSpPr/>
          <p:nvPr/>
        </p:nvSpPr>
        <p:spPr>
          <a:xfrm>
            <a:off x="511131" y="1405573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 extrusionOk="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04" name="Google Shape;604;p22"/>
          <p:cNvSpPr/>
          <p:nvPr/>
        </p:nvSpPr>
        <p:spPr>
          <a:xfrm>
            <a:off x="2765602" y="1405573"/>
            <a:ext cx="412394" cy="412395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05" name="Google Shape;605;p22"/>
          <p:cNvSpPr/>
          <p:nvPr/>
        </p:nvSpPr>
        <p:spPr>
          <a:xfrm>
            <a:off x="2765602" y="1405573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 extrusionOk="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06" name="Google Shape;606;p22"/>
          <p:cNvSpPr/>
          <p:nvPr/>
        </p:nvSpPr>
        <p:spPr>
          <a:xfrm>
            <a:off x="3934823" y="1690183"/>
            <a:ext cx="102552" cy="114325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07" name="Google Shape;607;p22"/>
          <p:cNvSpPr txBox="1">
            <a:spLocks noGrp="1"/>
          </p:cNvSpPr>
          <p:nvPr>
            <p:ph type="title"/>
          </p:nvPr>
        </p:nvSpPr>
        <p:spPr>
          <a:xfrm>
            <a:off x="215900" y="265070"/>
            <a:ext cx="2198370" cy="54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/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سرک کشیدن</a:t>
            </a:r>
            <a:b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</a:br>
            <a:r>
              <a:rPr lang="en-US" sz="1000" b="0"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sz="10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608" name="Google Shape;608;p22"/>
          <p:cNvSpPr txBox="1"/>
          <p:nvPr/>
        </p:nvSpPr>
        <p:spPr>
          <a:xfrm>
            <a:off x="1449451" y="1898292"/>
            <a:ext cx="411480" cy="1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231F20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Jurassic</a:t>
            </a:r>
            <a:endParaRPr sz="8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609" name="Google Shape;609;p22"/>
          <p:cNvSpPr/>
          <p:nvPr/>
        </p:nvSpPr>
        <p:spPr>
          <a:xfrm>
            <a:off x="363410" y="5200656"/>
            <a:ext cx="1088034" cy="865568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10" name="Google Shape;610;p22"/>
          <p:cNvSpPr/>
          <p:nvPr/>
        </p:nvSpPr>
        <p:spPr>
          <a:xfrm>
            <a:off x="363410" y="5200656"/>
            <a:ext cx="1088390" cy="866140"/>
          </a:xfrm>
          <a:custGeom>
            <a:avLst/>
            <a:gdLst/>
            <a:ahLst/>
            <a:cxnLst/>
            <a:rect l="l" t="t" r="r" b="b"/>
            <a:pathLst>
              <a:path w="1088390" h="866139" extrusionOk="0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789368"/>
                </a:lnTo>
                <a:lnTo>
                  <a:pt x="1190" y="833421"/>
                </a:lnTo>
                <a:lnTo>
                  <a:pt x="9525" y="856043"/>
                </a:lnTo>
                <a:lnTo>
                  <a:pt x="32146" y="864377"/>
                </a:lnTo>
                <a:lnTo>
                  <a:pt x="76200" y="865568"/>
                </a:lnTo>
                <a:lnTo>
                  <a:pt x="1011834" y="865568"/>
                </a:lnTo>
                <a:lnTo>
                  <a:pt x="1055887" y="864377"/>
                </a:lnTo>
                <a:lnTo>
                  <a:pt x="1078509" y="856043"/>
                </a:lnTo>
                <a:lnTo>
                  <a:pt x="1086843" y="833421"/>
                </a:lnTo>
                <a:lnTo>
                  <a:pt x="1088034" y="789368"/>
                </a:lnTo>
                <a:lnTo>
                  <a:pt x="1088034" y="76200"/>
                </a:lnTo>
                <a:lnTo>
                  <a:pt x="1086843" y="32146"/>
                </a:lnTo>
                <a:lnTo>
                  <a:pt x="1078509" y="9525"/>
                </a:lnTo>
                <a:lnTo>
                  <a:pt x="1055887" y="1190"/>
                </a:lnTo>
                <a:lnTo>
                  <a:pt x="1011834" y="0"/>
                </a:lnTo>
                <a:lnTo>
                  <a:pt x="76200" y="0"/>
                </a:lnTo>
                <a:close/>
              </a:path>
            </a:pathLst>
          </a:custGeom>
          <a:noFill/>
          <a:ln w="19025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11" name="Google Shape;611;p22"/>
          <p:cNvSpPr/>
          <p:nvPr/>
        </p:nvSpPr>
        <p:spPr>
          <a:xfrm>
            <a:off x="978946" y="5511768"/>
            <a:ext cx="102552" cy="114325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12" name="Google Shape;612;p22"/>
          <p:cNvSpPr/>
          <p:nvPr/>
        </p:nvSpPr>
        <p:spPr>
          <a:xfrm>
            <a:off x="2871882" y="4312795"/>
            <a:ext cx="364642" cy="364693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13" name="Google Shape;613;p22"/>
          <p:cNvSpPr/>
          <p:nvPr/>
        </p:nvSpPr>
        <p:spPr>
          <a:xfrm>
            <a:off x="2871882" y="4312795"/>
            <a:ext cx="365125" cy="365125"/>
          </a:xfrm>
          <a:custGeom>
            <a:avLst/>
            <a:gdLst/>
            <a:ahLst/>
            <a:cxnLst/>
            <a:rect l="l" t="t" r="r" b="b"/>
            <a:pathLst>
              <a:path w="365125" h="365125" extrusionOk="0">
                <a:moveTo>
                  <a:pt x="85725" y="0"/>
                </a:moveTo>
                <a:lnTo>
                  <a:pt x="59819" y="3859"/>
                </a:lnTo>
                <a:lnTo>
                  <a:pt x="31742" y="17435"/>
                </a:lnTo>
                <a:lnTo>
                  <a:pt x="9224" y="43725"/>
                </a:lnTo>
                <a:lnTo>
                  <a:pt x="0" y="85725"/>
                </a:lnTo>
                <a:lnTo>
                  <a:pt x="0" y="278968"/>
                </a:lnTo>
                <a:lnTo>
                  <a:pt x="3859" y="304873"/>
                </a:lnTo>
                <a:lnTo>
                  <a:pt x="17435" y="332951"/>
                </a:lnTo>
                <a:lnTo>
                  <a:pt x="43725" y="355468"/>
                </a:lnTo>
                <a:lnTo>
                  <a:pt x="85725" y="364693"/>
                </a:lnTo>
                <a:lnTo>
                  <a:pt x="278917" y="364693"/>
                </a:lnTo>
                <a:lnTo>
                  <a:pt x="304822" y="360833"/>
                </a:lnTo>
                <a:lnTo>
                  <a:pt x="332900" y="347257"/>
                </a:lnTo>
                <a:lnTo>
                  <a:pt x="355418" y="320968"/>
                </a:lnTo>
                <a:lnTo>
                  <a:pt x="364642" y="278968"/>
                </a:lnTo>
                <a:lnTo>
                  <a:pt x="364642" y="85725"/>
                </a:lnTo>
                <a:lnTo>
                  <a:pt x="360784" y="59819"/>
                </a:lnTo>
                <a:lnTo>
                  <a:pt x="347211" y="31742"/>
                </a:lnTo>
                <a:lnTo>
                  <a:pt x="320922" y="9224"/>
                </a:lnTo>
                <a:lnTo>
                  <a:pt x="278917" y="0"/>
                </a:lnTo>
                <a:lnTo>
                  <a:pt x="85725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14" name="Google Shape;614;p22"/>
          <p:cNvSpPr/>
          <p:nvPr/>
        </p:nvSpPr>
        <p:spPr>
          <a:xfrm>
            <a:off x="3102655" y="4547046"/>
            <a:ext cx="102552" cy="114325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D42A86-FDA7-A94D-8D31-A8DDD5E1BB3D}"/>
              </a:ext>
            </a:extLst>
          </p:cNvPr>
          <p:cNvSpPr txBox="1"/>
          <p:nvPr/>
        </p:nvSpPr>
        <p:spPr>
          <a:xfrm>
            <a:off x="15624" y="4082117"/>
            <a:ext cx="457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b="1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 lang="en-US" b="1" dirty="0">
              <a:solidFill>
                <a:srgbClr val="6BA883"/>
              </a:solidFill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B340D9-D415-8C48-86EA-697DB72F4B45}"/>
              </a:ext>
            </a:extLst>
          </p:cNvPr>
          <p:cNvSpPr txBox="1"/>
          <p:nvPr/>
        </p:nvSpPr>
        <p:spPr>
          <a:xfrm>
            <a:off x="5892" y="4956592"/>
            <a:ext cx="4550484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b="1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نکته</a:t>
            </a:r>
            <a:endParaRPr lang="en-US" dirty="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44" name="Google Shape;392;p16">
            <a:extLst>
              <a:ext uri="{FF2B5EF4-FFF2-40B4-BE49-F238E27FC236}">
                <a16:creationId xmlns:a16="http://schemas.microsoft.com/office/drawing/2014/main" id="{04166C85-BF5A-5449-BA62-B979ECBCAC05}"/>
              </a:ext>
            </a:extLst>
          </p:cNvPr>
          <p:cNvSpPr txBox="1"/>
          <p:nvPr/>
        </p:nvSpPr>
        <p:spPr>
          <a:xfrm>
            <a:off x="1243551" y="4273637"/>
            <a:ext cx="1650124" cy="4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4600" rIns="0" bIns="0" anchor="t" anchorCtr="0">
            <a:noAutofit/>
          </a:bodyPr>
          <a:lstStyle/>
          <a:p>
            <a:pPr marL="0" marR="0" lvl="0" indent="0" algn="ctr" rtl="0">
              <a:spcBef>
                <a:spcPts val="62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شروع رو آن حرف کلیک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899977-6713-43C9-80D4-30650D4D20EC}"/>
              </a:ext>
            </a:extLst>
          </p:cNvPr>
          <p:cNvSpPr/>
          <p:nvPr/>
        </p:nvSpPr>
        <p:spPr>
          <a:xfrm>
            <a:off x="2253136" y="1921440"/>
            <a:ext cx="1352300" cy="3998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7630" marR="5080" lvl="0" indent="-75565" algn="ctr">
              <a:lnSpc>
                <a:spcPct val="111100"/>
              </a:lnSpc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از کتابخانه تصاویر حرفی را انتخاب کنید.</a:t>
            </a:r>
            <a:endParaRPr lang="fa-IR"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8"/>
          <p:cNvSpPr txBox="1"/>
          <p:nvPr/>
        </p:nvSpPr>
        <p:spPr>
          <a:xfrm>
            <a:off x="2245925" y="5934772"/>
            <a:ext cx="80645" cy="163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27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FFFFFF"/>
                </a:solidFill>
                <a:latin typeface="Vazir" panose="020B0603030804020204" pitchFamily="34" charset="-78"/>
                <a:ea typeface="Roboto"/>
                <a:cs typeface="Vazir" panose="020B0603030804020204" pitchFamily="34" charset="-78"/>
                <a:sym typeface="Roboto"/>
              </a:rPr>
              <a:t>2</a:t>
            </a:r>
            <a:endParaRPr sz="1100">
              <a:latin typeface="Vazir" panose="020B0603030804020204" pitchFamily="34" charset="-78"/>
              <a:ea typeface="Roboto"/>
              <a:cs typeface="Vazir" panose="020B0603030804020204" pitchFamily="34" charset="-78"/>
              <a:sym typeface="Roboto"/>
            </a:endParaRPr>
          </a:p>
        </p:txBody>
      </p:sp>
      <p:sp>
        <p:nvSpPr>
          <p:cNvPr id="95" name="Google Shape;95;p8"/>
          <p:cNvSpPr/>
          <p:nvPr/>
        </p:nvSpPr>
        <p:spPr>
          <a:xfrm>
            <a:off x="3304141" y="5927159"/>
            <a:ext cx="621156" cy="18528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6" name="Google Shape;96;p8"/>
          <p:cNvSpPr/>
          <p:nvPr/>
        </p:nvSpPr>
        <p:spPr>
          <a:xfrm>
            <a:off x="0" y="0"/>
            <a:ext cx="4572000" cy="640080"/>
          </a:xfrm>
          <a:custGeom>
            <a:avLst/>
            <a:gdLst/>
            <a:ahLst/>
            <a:cxnLst/>
            <a:rect l="l" t="t" r="r" b="b"/>
            <a:pathLst>
              <a:path w="4572000" h="640080" extrusionOk="0">
                <a:moveTo>
                  <a:pt x="0" y="639826"/>
                </a:moveTo>
                <a:lnTo>
                  <a:pt x="4572000" y="639826"/>
                </a:lnTo>
                <a:lnTo>
                  <a:pt x="4572000" y="0"/>
                </a:lnTo>
                <a:lnTo>
                  <a:pt x="0" y="0"/>
                </a:lnTo>
                <a:lnTo>
                  <a:pt x="0" y="639826"/>
                </a:lnTo>
                <a:close/>
              </a:path>
            </a:pathLst>
          </a:custGeom>
          <a:solidFill>
            <a:srgbClr val="329B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7" name="Google Shape;97;p8"/>
          <p:cNvSpPr/>
          <p:nvPr/>
        </p:nvSpPr>
        <p:spPr>
          <a:xfrm>
            <a:off x="0" y="5760973"/>
            <a:ext cx="4572000" cy="640080"/>
          </a:xfrm>
          <a:custGeom>
            <a:avLst/>
            <a:gdLst/>
            <a:ahLst/>
            <a:cxnLst/>
            <a:rect l="l" t="t" r="r" b="b"/>
            <a:pathLst>
              <a:path w="4572000" h="640079" extrusionOk="0">
                <a:moveTo>
                  <a:pt x="0" y="639826"/>
                </a:moveTo>
                <a:lnTo>
                  <a:pt x="4572000" y="639826"/>
                </a:lnTo>
                <a:lnTo>
                  <a:pt x="4572000" y="0"/>
                </a:lnTo>
                <a:lnTo>
                  <a:pt x="0" y="0"/>
                </a:lnTo>
                <a:lnTo>
                  <a:pt x="0" y="639826"/>
                </a:lnTo>
                <a:close/>
              </a:path>
            </a:pathLst>
          </a:custGeom>
          <a:solidFill>
            <a:srgbClr val="329B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8" name="Google Shape;98;p8"/>
          <p:cNvSpPr/>
          <p:nvPr/>
        </p:nvSpPr>
        <p:spPr>
          <a:xfrm>
            <a:off x="54767" y="124815"/>
            <a:ext cx="388620" cy="388620"/>
          </a:xfrm>
          <a:custGeom>
            <a:avLst/>
            <a:gdLst/>
            <a:ahLst/>
            <a:cxnLst/>
            <a:rect l="l" t="t" r="r" b="b"/>
            <a:pathLst>
              <a:path w="388620" h="388620" extrusionOk="0">
                <a:moveTo>
                  <a:pt x="195389" y="0"/>
                </a:moveTo>
                <a:lnTo>
                  <a:pt x="150566" y="4948"/>
                </a:lnTo>
                <a:lnTo>
                  <a:pt x="109458" y="19256"/>
                </a:lnTo>
                <a:lnTo>
                  <a:pt x="73218" y="41796"/>
                </a:lnTo>
                <a:lnTo>
                  <a:pt x="43000" y="71435"/>
                </a:lnTo>
                <a:lnTo>
                  <a:pt x="19956" y="107045"/>
                </a:lnTo>
                <a:lnTo>
                  <a:pt x="5238" y="147495"/>
                </a:lnTo>
                <a:lnTo>
                  <a:pt x="0" y="191655"/>
                </a:lnTo>
                <a:lnTo>
                  <a:pt x="4907" y="237244"/>
                </a:lnTo>
                <a:lnTo>
                  <a:pt x="19157" y="278817"/>
                </a:lnTo>
                <a:lnTo>
                  <a:pt x="41680" y="315287"/>
                </a:lnTo>
                <a:lnTo>
                  <a:pt x="71407" y="345565"/>
                </a:lnTo>
                <a:lnTo>
                  <a:pt x="107267" y="368563"/>
                </a:lnTo>
                <a:lnTo>
                  <a:pt x="148194" y="383193"/>
                </a:lnTo>
                <a:lnTo>
                  <a:pt x="193116" y="388365"/>
                </a:lnTo>
                <a:lnTo>
                  <a:pt x="237917" y="383339"/>
                </a:lnTo>
                <a:lnTo>
                  <a:pt x="279001" y="368860"/>
                </a:lnTo>
                <a:lnTo>
                  <a:pt x="315217" y="346072"/>
                </a:lnTo>
                <a:lnTo>
                  <a:pt x="345412" y="316117"/>
                </a:lnTo>
                <a:lnTo>
                  <a:pt x="368435" y="280140"/>
                </a:lnTo>
                <a:lnTo>
                  <a:pt x="383132" y="239283"/>
                </a:lnTo>
                <a:lnTo>
                  <a:pt x="385959" y="215137"/>
                </a:lnTo>
                <a:lnTo>
                  <a:pt x="57492" y="215137"/>
                </a:lnTo>
                <a:lnTo>
                  <a:pt x="55956" y="213144"/>
                </a:lnTo>
                <a:lnTo>
                  <a:pt x="54444" y="212089"/>
                </a:lnTo>
                <a:lnTo>
                  <a:pt x="54343" y="210921"/>
                </a:lnTo>
                <a:lnTo>
                  <a:pt x="52909" y="174142"/>
                </a:lnTo>
                <a:lnTo>
                  <a:pt x="57124" y="139025"/>
                </a:lnTo>
                <a:lnTo>
                  <a:pt x="69845" y="106438"/>
                </a:lnTo>
                <a:lnTo>
                  <a:pt x="93929" y="77254"/>
                </a:lnTo>
                <a:lnTo>
                  <a:pt x="103664" y="69164"/>
                </a:lnTo>
                <a:lnTo>
                  <a:pt x="110545" y="66346"/>
                </a:lnTo>
                <a:lnTo>
                  <a:pt x="339042" y="66346"/>
                </a:lnTo>
                <a:lnTo>
                  <a:pt x="316025" y="43124"/>
                </a:lnTo>
                <a:lnTo>
                  <a:pt x="280160" y="20036"/>
                </a:lnTo>
                <a:lnTo>
                  <a:pt x="239552" y="5262"/>
                </a:lnTo>
                <a:lnTo>
                  <a:pt x="195389" y="0"/>
                </a:lnTo>
                <a:close/>
              </a:path>
              <a:path w="388620" h="388620" extrusionOk="0">
                <a:moveTo>
                  <a:pt x="339042" y="66346"/>
                </a:moveTo>
                <a:lnTo>
                  <a:pt x="110545" y="66346"/>
                </a:lnTo>
                <a:lnTo>
                  <a:pt x="117662" y="68626"/>
                </a:lnTo>
                <a:lnTo>
                  <a:pt x="128104" y="75831"/>
                </a:lnTo>
                <a:lnTo>
                  <a:pt x="131533" y="78346"/>
                </a:lnTo>
                <a:lnTo>
                  <a:pt x="134658" y="81267"/>
                </a:lnTo>
                <a:lnTo>
                  <a:pt x="140081" y="85813"/>
                </a:lnTo>
                <a:lnTo>
                  <a:pt x="110597" y="113066"/>
                </a:lnTo>
                <a:lnTo>
                  <a:pt x="86961" y="143508"/>
                </a:lnTo>
                <a:lnTo>
                  <a:pt x="69238" y="177434"/>
                </a:lnTo>
                <a:lnTo>
                  <a:pt x="57492" y="215137"/>
                </a:lnTo>
                <a:lnTo>
                  <a:pt x="385959" y="215137"/>
                </a:lnTo>
                <a:lnTo>
                  <a:pt x="388353" y="194690"/>
                </a:lnTo>
                <a:lnTo>
                  <a:pt x="383313" y="150309"/>
                </a:lnTo>
                <a:lnTo>
                  <a:pt x="368788" y="109456"/>
                </a:lnTo>
                <a:lnTo>
                  <a:pt x="345963" y="73329"/>
                </a:lnTo>
                <a:lnTo>
                  <a:pt x="339042" y="66346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9" name="Google Shape;99;p8"/>
          <p:cNvSpPr/>
          <p:nvPr/>
        </p:nvSpPr>
        <p:spPr>
          <a:xfrm>
            <a:off x="117744" y="0"/>
            <a:ext cx="1956261" cy="207663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0" name="Google Shape;100;p8"/>
          <p:cNvSpPr/>
          <p:nvPr/>
        </p:nvSpPr>
        <p:spPr>
          <a:xfrm>
            <a:off x="0" y="5234383"/>
            <a:ext cx="485140" cy="853440"/>
          </a:xfrm>
          <a:custGeom>
            <a:avLst/>
            <a:gdLst/>
            <a:ahLst/>
            <a:cxnLst/>
            <a:rect l="l" t="t" r="r" b="b"/>
            <a:pathLst>
              <a:path w="485140" h="853439" extrusionOk="0">
                <a:moveTo>
                  <a:pt x="55284" y="0"/>
                </a:moveTo>
                <a:lnTo>
                  <a:pt x="9187" y="2629"/>
                </a:lnTo>
                <a:lnTo>
                  <a:pt x="0" y="4167"/>
                </a:lnTo>
                <a:lnTo>
                  <a:pt x="0" y="848852"/>
                </a:lnTo>
                <a:lnTo>
                  <a:pt x="13487" y="851003"/>
                </a:lnTo>
                <a:lnTo>
                  <a:pt x="60288" y="853414"/>
                </a:lnTo>
                <a:lnTo>
                  <a:pt x="107300" y="850850"/>
                </a:lnTo>
                <a:lnTo>
                  <a:pt x="152672" y="843481"/>
                </a:lnTo>
                <a:lnTo>
                  <a:pt x="196166" y="831551"/>
                </a:lnTo>
                <a:lnTo>
                  <a:pt x="237543" y="815303"/>
                </a:lnTo>
                <a:lnTo>
                  <a:pt x="276563" y="794981"/>
                </a:lnTo>
                <a:lnTo>
                  <a:pt x="312990" y="770827"/>
                </a:lnTo>
                <a:lnTo>
                  <a:pt x="346582" y="743085"/>
                </a:lnTo>
                <a:lnTo>
                  <a:pt x="377102" y="711998"/>
                </a:lnTo>
                <a:lnTo>
                  <a:pt x="404311" y="677809"/>
                </a:lnTo>
                <a:lnTo>
                  <a:pt x="427971" y="640762"/>
                </a:lnTo>
                <a:lnTo>
                  <a:pt x="447841" y="601099"/>
                </a:lnTo>
                <a:lnTo>
                  <a:pt x="463684" y="559063"/>
                </a:lnTo>
                <a:lnTo>
                  <a:pt x="475260" y="514899"/>
                </a:lnTo>
                <a:lnTo>
                  <a:pt x="481733" y="472744"/>
                </a:lnTo>
                <a:lnTo>
                  <a:pt x="358306" y="472744"/>
                </a:lnTo>
                <a:lnTo>
                  <a:pt x="345175" y="424346"/>
                </a:lnTo>
                <a:lnTo>
                  <a:pt x="327735" y="378749"/>
                </a:lnTo>
                <a:lnTo>
                  <a:pt x="306013" y="335834"/>
                </a:lnTo>
                <a:lnTo>
                  <a:pt x="280036" y="295478"/>
                </a:lnTo>
                <a:lnTo>
                  <a:pt x="249829" y="257561"/>
                </a:lnTo>
                <a:lnTo>
                  <a:pt x="215420" y="221961"/>
                </a:lnTo>
                <a:lnTo>
                  <a:pt x="176836" y="188556"/>
                </a:lnTo>
                <a:lnTo>
                  <a:pt x="184914" y="181693"/>
                </a:lnTo>
                <a:lnTo>
                  <a:pt x="226101" y="150792"/>
                </a:lnTo>
                <a:lnTo>
                  <a:pt x="241739" y="145784"/>
                </a:lnTo>
                <a:lnTo>
                  <a:pt x="380173" y="145784"/>
                </a:lnTo>
                <a:lnTo>
                  <a:pt x="373891" y="138213"/>
                </a:lnTo>
                <a:lnTo>
                  <a:pt x="342865" y="107779"/>
                </a:lnTo>
                <a:lnTo>
                  <a:pt x="308809" y="80600"/>
                </a:lnTo>
                <a:lnTo>
                  <a:pt x="271982" y="56927"/>
                </a:lnTo>
                <a:lnTo>
                  <a:pt x="232641" y="37013"/>
                </a:lnTo>
                <a:lnTo>
                  <a:pt x="191044" y="21111"/>
                </a:lnTo>
                <a:lnTo>
                  <a:pt x="147447" y="9473"/>
                </a:lnTo>
                <a:lnTo>
                  <a:pt x="102108" y="2351"/>
                </a:lnTo>
                <a:lnTo>
                  <a:pt x="55284" y="0"/>
                </a:lnTo>
                <a:close/>
              </a:path>
              <a:path w="485140" h="853439" extrusionOk="0">
                <a:moveTo>
                  <a:pt x="380173" y="145784"/>
                </a:moveTo>
                <a:lnTo>
                  <a:pt x="241739" y="145784"/>
                </a:lnTo>
                <a:lnTo>
                  <a:pt x="256853" y="151981"/>
                </a:lnTo>
                <a:lnTo>
                  <a:pt x="278232" y="169760"/>
                </a:lnTo>
                <a:lnTo>
                  <a:pt x="311904" y="205382"/>
                </a:lnTo>
                <a:lnTo>
                  <a:pt x="336541" y="243712"/>
                </a:lnTo>
                <a:lnTo>
                  <a:pt x="353316" y="284392"/>
                </a:lnTo>
                <a:lnTo>
                  <a:pt x="363402" y="327067"/>
                </a:lnTo>
                <a:lnTo>
                  <a:pt x="367969" y="371379"/>
                </a:lnTo>
                <a:lnTo>
                  <a:pt x="368191" y="416971"/>
                </a:lnTo>
                <a:lnTo>
                  <a:pt x="365240" y="463486"/>
                </a:lnTo>
                <a:lnTo>
                  <a:pt x="365011" y="466051"/>
                </a:lnTo>
                <a:lnTo>
                  <a:pt x="361697" y="468363"/>
                </a:lnTo>
                <a:lnTo>
                  <a:pt x="358306" y="472744"/>
                </a:lnTo>
                <a:lnTo>
                  <a:pt x="481733" y="472744"/>
                </a:lnTo>
                <a:lnTo>
                  <a:pt x="482331" y="468849"/>
                </a:lnTo>
                <a:lnTo>
                  <a:pt x="484658" y="421157"/>
                </a:lnTo>
                <a:lnTo>
                  <a:pt x="482038" y="375014"/>
                </a:lnTo>
                <a:lnTo>
                  <a:pt x="474588" y="330358"/>
                </a:lnTo>
                <a:lnTo>
                  <a:pt x="462565" y="287441"/>
                </a:lnTo>
                <a:lnTo>
                  <a:pt x="446226" y="246515"/>
                </a:lnTo>
                <a:lnTo>
                  <a:pt x="425829" y="207834"/>
                </a:lnTo>
                <a:lnTo>
                  <a:pt x="401632" y="171649"/>
                </a:lnTo>
                <a:lnTo>
                  <a:pt x="380173" y="145784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1" name="Google Shape;101;p8"/>
          <p:cNvSpPr/>
          <p:nvPr/>
        </p:nvSpPr>
        <p:spPr>
          <a:xfrm>
            <a:off x="140460" y="2688109"/>
            <a:ext cx="4431539" cy="363206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2" name="Google Shape;102;p8"/>
          <p:cNvSpPr/>
          <p:nvPr/>
        </p:nvSpPr>
        <p:spPr>
          <a:xfrm>
            <a:off x="2029183" y="287282"/>
            <a:ext cx="703580" cy="348615"/>
          </a:xfrm>
          <a:custGeom>
            <a:avLst/>
            <a:gdLst/>
            <a:ahLst/>
            <a:cxnLst/>
            <a:rect l="l" t="t" r="r" b="b"/>
            <a:pathLst>
              <a:path w="703580" h="348615" extrusionOk="0">
                <a:moveTo>
                  <a:pt x="359463" y="0"/>
                </a:moveTo>
                <a:lnTo>
                  <a:pt x="308787" y="6201"/>
                </a:lnTo>
                <a:lnTo>
                  <a:pt x="261755" y="18233"/>
                </a:lnTo>
                <a:lnTo>
                  <a:pt x="217296" y="35786"/>
                </a:lnTo>
                <a:lnTo>
                  <a:pt x="175792" y="58462"/>
                </a:lnTo>
                <a:lnTo>
                  <a:pt x="137624" y="85865"/>
                </a:lnTo>
                <a:lnTo>
                  <a:pt x="103173" y="117601"/>
                </a:lnTo>
                <a:lnTo>
                  <a:pt x="72819" y="153271"/>
                </a:lnTo>
                <a:lnTo>
                  <a:pt x="46944" y="192481"/>
                </a:lnTo>
                <a:lnTo>
                  <a:pt x="25928" y="234834"/>
                </a:lnTo>
                <a:lnTo>
                  <a:pt x="10153" y="279934"/>
                </a:lnTo>
                <a:lnTo>
                  <a:pt x="0" y="327384"/>
                </a:lnTo>
                <a:lnTo>
                  <a:pt x="370" y="334614"/>
                </a:lnTo>
                <a:lnTo>
                  <a:pt x="17157" y="348301"/>
                </a:lnTo>
                <a:lnTo>
                  <a:pt x="26936" y="348301"/>
                </a:lnTo>
                <a:lnTo>
                  <a:pt x="34734" y="341799"/>
                </a:lnTo>
                <a:lnTo>
                  <a:pt x="36080" y="332744"/>
                </a:lnTo>
                <a:lnTo>
                  <a:pt x="46611" y="285149"/>
                </a:lnTo>
                <a:lnTo>
                  <a:pt x="63377" y="240230"/>
                </a:lnTo>
                <a:lnTo>
                  <a:pt x="85904" y="198479"/>
                </a:lnTo>
                <a:lnTo>
                  <a:pt x="113720" y="160387"/>
                </a:lnTo>
                <a:lnTo>
                  <a:pt x="146352" y="126447"/>
                </a:lnTo>
                <a:lnTo>
                  <a:pt x="183327" y="97150"/>
                </a:lnTo>
                <a:lnTo>
                  <a:pt x="224172" y="72989"/>
                </a:lnTo>
                <a:lnTo>
                  <a:pt x="268415" y="54455"/>
                </a:lnTo>
                <a:lnTo>
                  <a:pt x="315582" y="42041"/>
                </a:lnTo>
                <a:lnTo>
                  <a:pt x="367194" y="36161"/>
                </a:lnTo>
                <a:lnTo>
                  <a:pt x="543633" y="36161"/>
                </a:lnTo>
                <a:lnTo>
                  <a:pt x="506529" y="20564"/>
                </a:lnTo>
                <a:lnTo>
                  <a:pt x="458908" y="7422"/>
                </a:lnTo>
                <a:lnTo>
                  <a:pt x="409695" y="487"/>
                </a:lnTo>
                <a:lnTo>
                  <a:pt x="359463" y="0"/>
                </a:lnTo>
                <a:close/>
              </a:path>
              <a:path w="703580" h="348615" extrusionOk="0">
                <a:moveTo>
                  <a:pt x="543633" y="36161"/>
                </a:moveTo>
                <a:lnTo>
                  <a:pt x="367194" y="36161"/>
                </a:lnTo>
                <a:lnTo>
                  <a:pt x="418202" y="37907"/>
                </a:lnTo>
                <a:lnTo>
                  <a:pt x="467870" y="46969"/>
                </a:lnTo>
                <a:lnTo>
                  <a:pt x="515459" y="63037"/>
                </a:lnTo>
                <a:lnTo>
                  <a:pt x="560233" y="85799"/>
                </a:lnTo>
                <a:lnTo>
                  <a:pt x="601455" y="114946"/>
                </a:lnTo>
                <a:lnTo>
                  <a:pt x="638387" y="150167"/>
                </a:lnTo>
                <a:lnTo>
                  <a:pt x="670293" y="191151"/>
                </a:lnTo>
                <a:lnTo>
                  <a:pt x="675426" y="196265"/>
                </a:lnTo>
                <a:lnTo>
                  <a:pt x="681897" y="198914"/>
                </a:lnTo>
                <a:lnTo>
                  <a:pt x="688888" y="198949"/>
                </a:lnTo>
                <a:lnTo>
                  <a:pt x="695579" y="196219"/>
                </a:lnTo>
                <a:lnTo>
                  <a:pt x="700692" y="191089"/>
                </a:lnTo>
                <a:lnTo>
                  <a:pt x="703351" y="184622"/>
                </a:lnTo>
                <a:lnTo>
                  <a:pt x="703390" y="177629"/>
                </a:lnTo>
                <a:lnTo>
                  <a:pt x="700646" y="170920"/>
                </a:lnTo>
                <a:lnTo>
                  <a:pt x="669601" y="130367"/>
                </a:lnTo>
                <a:lnTo>
                  <a:pt x="634093" y="94813"/>
                </a:lnTo>
                <a:lnTo>
                  <a:pt x="594695" y="64501"/>
                </a:lnTo>
                <a:lnTo>
                  <a:pt x="551983" y="39670"/>
                </a:lnTo>
                <a:lnTo>
                  <a:pt x="543633" y="36161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3" name="Google Shape;103;p8"/>
          <p:cNvSpPr/>
          <p:nvPr/>
        </p:nvSpPr>
        <p:spPr>
          <a:xfrm>
            <a:off x="2187018" y="460786"/>
            <a:ext cx="399415" cy="171450"/>
          </a:xfrm>
          <a:custGeom>
            <a:avLst/>
            <a:gdLst/>
            <a:ahLst/>
            <a:cxnLst/>
            <a:rect l="l" t="t" r="r" b="b"/>
            <a:pathLst>
              <a:path w="399414" h="171450" extrusionOk="0">
                <a:moveTo>
                  <a:pt x="221254" y="0"/>
                </a:moveTo>
                <a:lnTo>
                  <a:pt x="176122" y="5630"/>
                </a:lnTo>
                <a:lnTo>
                  <a:pt x="132787" y="19505"/>
                </a:lnTo>
                <a:lnTo>
                  <a:pt x="92917" y="40961"/>
                </a:lnTo>
                <a:lnTo>
                  <a:pt x="57292" y="69377"/>
                </a:lnTo>
                <a:lnTo>
                  <a:pt x="26693" y="104129"/>
                </a:lnTo>
                <a:lnTo>
                  <a:pt x="1903" y="144594"/>
                </a:lnTo>
                <a:lnTo>
                  <a:pt x="0" y="151581"/>
                </a:lnTo>
                <a:lnTo>
                  <a:pt x="895" y="158511"/>
                </a:lnTo>
                <a:lnTo>
                  <a:pt x="4327" y="164602"/>
                </a:lnTo>
                <a:lnTo>
                  <a:pt x="10031" y="169067"/>
                </a:lnTo>
                <a:lnTo>
                  <a:pt x="12660" y="170387"/>
                </a:lnTo>
                <a:lnTo>
                  <a:pt x="15454" y="171010"/>
                </a:lnTo>
                <a:lnTo>
                  <a:pt x="24877" y="171010"/>
                </a:lnTo>
                <a:lnTo>
                  <a:pt x="31316" y="167327"/>
                </a:lnTo>
                <a:lnTo>
                  <a:pt x="34517" y="160939"/>
                </a:lnTo>
                <a:lnTo>
                  <a:pt x="62000" y="118072"/>
                </a:lnTo>
                <a:lnTo>
                  <a:pt x="96942" y="83135"/>
                </a:lnTo>
                <a:lnTo>
                  <a:pt x="138035" y="57176"/>
                </a:lnTo>
                <a:lnTo>
                  <a:pt x="183970" y="41241"/>
                </a:lnTo>
                <a:lnTo>
                  <a:pt x="232330" y="36384"/>
                </a:lnTo>
                <a:lnTo>
                  <a:pt x="359465" y="36384"/>
                </a:lnTo>
                <a:lnTo>
                  <a:pt x="353107" y="32155"/>
                </a:lnTo>
                <a:lnTo>
                  <a:pt x="310724" y="13498"/>
                </a:lnTo>
                <a:lnTo>
                  <a:pt x="266447" y="2701"/>
                </a:lnTo>
                <a:lnTo>
                  <a:pt x="221254" y="0"/>
                </a:lnTo>
                <a:close/>
              </a:path>
              <a:path w="399414" h="171450" extrusionOk="0">
                <a:moveTo>
                  <a:pt x="359465" y="36384"/>
                </a:moveTo>
                <a:lnTo>
                  <a:pt x="232330" y="36384"/>
                </a:lnTo>
                <a:lnTo>
                  <a:pt x="280533" y="42656"/>
                </a:lnTo>
                <a:lnTo>
                  <a:pt x="326944" y="59660"/>
                </a:lnTo>
                <a:lnTo>
                  <a:pt x="369924" y="86999"/>
                </a:lnTo>
                <a:lnTo>
                  <a:pt x="376380" y="90291"/>
                </a:lnTo>
                <a:lnTo>
                  <a:pt x="383351" y="90838"/>
                </a:lnTo>
                <a:lnTo>
                  <a:pt x="390012" y="88732"/>
                </a:lnTo>
                <a:lnTo>
                  <a:pt x="395540" y="84066"/>
                </a:lnTo>
                <a:lnTo>
                  <a:pt x="398839" y="77616"/>
                </a:lnTo>
                <a:lnTo>
                  <a:pt x="399389" y="70646"/>
                </a:lnTo>
                <a:lnTo>
                  <a:pt x="397284" y="63979"/>
                </a:lnTo>
                <a:lnTo>
                  <a:pt x="392619" y="58437"/>
                </a:lnTo>
                <a:lnTo>
                  <a:pt x="359465" y="36384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4" name="Google Shape;104;p8"/>
          <p:cNvSpPr/>
          <p:nvPr/>
        </p:nvSpPr>
        <p:spPr>
          <a:xfrm>
            <a:off x="1933195" y="5184378"/>
            <a:ext cx="542925" cy="412115"/>
          </a:xfrm>
          <a:custGeom>
            <a:avLst/>
            <a:gdLst/>
            <a:ahLst/>
            <a:cxnLst/>
            <a:rect l="l" t="t" r="r" b="b"/>
            <a:pathLst>
              <a:path w="542925" h="412114" extrusionOk="0">
                <a:moveTo>
                  <a:pt x="536319" y="238645"/>
                </a:moveTo>
                <a:lnTo>
                  <a:pt x="512000" y="238645"/>
                </a:lnTo>
                <a:lnTo>
                  <a:pt x="518261" y="406819"/>
                </a:lnTo>
                <a:lnTo>
                  <a:pt x="523659" y="411975"/>
                </a:lnTo>
                <a:lnTo>
                  <a:pt x="530466" y="411975"/>
                </a:lnTo>
                <a:lnTo>
                  <a:pt x="537337" y="411708"/>
                </a:lnTo>
                <a:lnTo>
                  <a:pt x="542569" y="406069"/>
                </a:lnTo>
                <a:lnTo>
                  <a:pt x="536319" y="238645"/>
                </a:lnTo>
                <a:close/>
              </a:path>
              <a:path w="542925" h="412114" extrusionOk="0">
                <a:moveTo>
                  <a:pt x="372831" y="133743"/>
                </a:moveTo>
                <a:lnTo>
                  <a:pt x="348513" y="133743"/>
                </a:lnTo>
                <a:lnTo>
                  <a:pt x="348132" y="309613"/>
                </a:lnTo>
                <a:lnTo>
                  <a:pt x="350367" y="313575"/>
                </a:lnTo>
                <a:lnTo>
                  <a:pt x="357708" y="317995"/>
                </a:lnTo>
                <a:lnTo>
                  <a:pt x="362254" y="318096"/>
                </a:lnTo>
                <a:lnTo>
                  <a:pt x="424391" y="285140"/>
                </a:lnTo>
                <a:lnTo>
                  <a:pt x="372503" y="285140"/>
                </a:lnTo>
                <a:lnTo>
                  <a:pt x="372831" y="133743"/>
                </a:lnTo>
                <a:close/>
              </a:path>
              <a:path w="542925" h="412114" extrusionOk="0">
                <a:moveTo>
                  <a:pt x="521411" y="206133"/>
                </a:moveTo>
                <a:lnTo>
                  <a:pt x="490601" y="222465"/>
                </a:lnTo>
                <a:lnTo>
                  <a:pt x="372503" y="285140"/>
                </a:lnTo>
                <a:lnTo>
                  <a:pt x="424391" y="285140"/>
                </a:lnTo>
                <a:lnTo>
                  <a:pt x="512000" y="238645"/>
                </a:lnTo>
                <a:lnTo>
                  <a:pt x="536319" y="238645"/>
                </a:lnTo>
                <a:lnTo>
                  <a:pt x="535406" y="214185"/>
                </a:lnTo>
                <a:lnTo>
                  <a:pt x="533120" y="210375"/>
                </a:lnTo>
                <a:lnTo>
                  <a:pt x="525868" y="206197"/>
                </a:lnTo>
                <a:lnTo>
                  <a:pt x="521411" y="206133"/>
                </a:lnTo>
                <a:close/>
              </a:path>
              <a:path w="542925" h="412114" extrusionOk="0">
                <a:moveTo>
                  <a:pt x="182744" y="32753"/>
                </a:moveTo>
                <a:lnTo>
                  <a:pt x="158369" y="32753"/>
                </a:lnTo>
                <a:lnTo>
                  <a:pt x="170764" y="214744"/>
                </a:lnTo>
                <a:lnTo>
                  <a:pt x="173126" y="218452"/>
                </a:lnTo>
                <a:lnTo>
                  <a:pt x="180378" y="222453"/>
                </a:lnTo>
                <a:lnTo>
                  <a:pt x="184795" y="222453"/>
                </a:lnTo>
                <a:lnTo>
                  <a:pt x="244516" y="190093"/>
                </a:lnTo>
                <a:lnTo>
                  <a:pt x="193459" y="190093"/>
                </a:lnTo>
                <a:lnTo>
                  <a:pt x="182744" y="32753"/>
                </a:lnTo>
                <a:close/>
              </a:path>
              <a:path w="542925" h="412114" extrusionOk="0">
                <a:moveTo>
                  <a:pt x="358711" y="100571"/>
                </a:moveTo>
                <a:lnTo>
                  <a:pt x="193459" y="190093"/>
                </a:lnTo>
                <a:lnTo>
                  <a:pt x="244516" y="190093"/>
                </a:lnTo>
                <a:lnTo>
                  <a:pt x="348513" y="133743"/>
                </a:lnTo>
                <a:lnTo>
                  <a:pt x="372831" y="133743"/>
                </a:lnTo>
                <a:lnTo>
                  <a:pt x="372884" y="109054"/>
                </a:lnTo>
                <a:lnTo>
                  <a:pt x="370636" y="105079"/>
                </a:lnTo>
                <a:lnTo>
                  <a:pt x="363258" y="100672"/>
                </a:lnTo>
                <a:lnTo>
                  <a:pt x="358711" y="100571"/>
                </a:lnTo>
                <a:close/>
              </a:path>
              <a:path w="542925" h="412114" extrusionOk="0">
                <a:moveTo>
                  <a:pt x="171284" y="0"/>
                </a:moveTo>
                <a:lnTo>
                  <a:pt x="166852" y="38"/>
                </a:lnTo>
                <a:lnTo>
                  <a:pt x="2057" y="93091"/>
                </a:lnTo>
                <a:lnTo>
                  <a:pt x="0" y="100520"/>
                </a:lnTo>
                <a:lnTo>
                  <a:pt x="6616" y="112217"/>
                </a:lnTo>
                <a:lnTo>
                  <a:pt x="14033" y="114261"/>
                </a:lnTo>
                <a:lnTo>
                  <a:pt x="158369" y="32753"/>
                </a:lnTo>
                <a:lnTo>
                  <a:pt x="182744" y="32753"/>
                </a:lnTo>
                <a:lnTo>
                  <a:pt x="181038" y="7696"/>
                </a:lnTo>
                <a:lnTo>
                  <a:pt x="178638" y="3949"/>
                </a:lnTo>
                <a:lnTo>
                  <a:pt x="171284" y="0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5" name="Google Shape;105;p8"/>
          <p:cNvSpPr/>
          <p:nvPr/>
        </p:nvSpPr>
        <p:spPr>
          <a:xfrm>
            <a:off x="614102" y="6094333"/>
            <a:ext cx="420370" cy="306705"/>
          </a:xfrm>
          <a:custGeom>
            <a:avLst/>
            <a:gdLst/>
            <a:ahLst/>
            <a:cxnLst/>
            <a:rect l="l" t="t" r="r" b="b"/>
            <a:pathLst>
              <a:path w="420369" h="306704" extrusionOk="0">
                <a:moveTo>
                  <a:pt x="106807" y="0"/>
                </a:moveTo>
                <a:lnTo>
                  <a:pt x="108795" y="32727"/>
                </a:lnTo>
                <a:lnTo>
                  <a:pt x="110532" y="61975"/>
                </a:lnTo>
                <a:lnTo>
                  <a:pt x="112498" y="91961"/>
                </a:lnTo>
                <a:lnTo>
                  <a:pt x="114858" y="121627"/>
                </a:lnTo>
                <a:lnTo>
                  <a:pt x="115108" y="134322"/>
                </a:lnTo>
                <a:lnTo>
                  <a:pt x="112790" y="145421"/>
                </a:lnTo>
                <a:lnTo>
                  <a:pt x="106931" y="154910"/>
                </a:lnTo>
                <a:lnTo>
                  <a:pt x="96558" y="162775"/>
                </a:lnTo>
                <a:lnTo>
                  <a:pt x="89550" y="167208"/>
                </a:lnTo>
                <a:lnTo>
                  <a:pt x="82923" y="172338"/>
                </a:lnTo>
                <a:lnTo>
                  <a:pt x="76464" y="177774"/>
                </a:lnTo>
                <a:lnTo>
                  <a:pt x="69964" y="183121"/>
                </a:lnTo>
                <a:lnTo>
                  <a:pt x="0" y="238086"/>
                </a:lnTo>
                <a:lnTo>
                  <a:pt x="6997" y="240322"/>
                </a:lnTo>
                <a:lnTo>
                  <a:pt x="11417" y="241973"/>
                </a:lnTo>
                <a:lnTo>
                  <a:pt x="100488" y="265231"/>
                </a:lnTo>
                <a:lnTo>
                  <a:pt x="139382" y="274586"/>
                </a:lnTo>
                <a:lnTo>
                  <a:pt x="144043" y="279666"/>
                </a:lnTo>
                <a:lnTo>
                  <a:pt x="147647" y="289890"/>
                </a:lnTo>
                <a:lnTo>
                  <a:pt x="153554" y="306466"/>
                </a:lnTo>
                <a:lnTo>
                  <a:pt x="261963" y="306466"/>
                </a:lnTo>
                <a:lnTo>
                  <a:pt x="265214" y="301256"/>
                </a:lnTo>
                <a:lnTo>
                  <a:pt x="270459" y="292760"/>
                </a:lnTo>
                <a:lnTo>
                  <a:pt x="276263" y="289890"/>
                </a:lnTo>
                <a:lnTo>
                  <a:pt x="420141" y="284632"/>
                </a:lnTo>
                <a:lnTo>
                  <a:pt x="403414" y="263776"/>
                </a:lnTo>
                <a:lnTo>
                  <a:pt x="387405" y="243544"/>
                </a:lnTo>
                <a:lnTo>
                  <a:pt x="371394" y="224203"/>
                </a:lnTo>
                <a:lnTo>
                  <a:pt x="354660" y="206019"/>
                </a:lnTo>
                <a:lnTo>
                  <a:pt x="340290" y="188241"/>
                </a:lnTo>
                <a:lnTo>
                  <a:pt x="332579" y="169887"/>
                </a:lnTo>
                <a:lnTo>
                  <a:pt x="331762" y="149990"/>
                </a:lnTo>
                <a:lnTo>
                  <a:pt x="338074" y="127584"/>
                </a:lnTo>
                <a:lnTo>
                  <a:pt x="346529" y="104231"/>
                </a:lnTo>
                <a:lnTo>
                  <a:pt x="353592" y="79673"/>
                </a:lnTo>
                <a:lnTo>
                  <a:pt x="229620" y="79673"/>
                </a:lnTo>
                <a:lnTo>
                  <a:pt x="222368" y="77648"/>
                </a:lnTo>
                <a:lnTo>
                  <a:pt x="214998" y="73126"/>
                </a:lnTo>
                <a:lnTo>
                  <a:pt x="203544" y="64744"/>
                </a:lnTo>
                <a:lnTo>
                  <a:pt x="191801" y="56740"/>
                </a:lnTo>
                <a:lnTo>
                  <a:pt x="168071" y="41059"/>
                </a:lnTo>
                <a:lnTo>
                  <a:pt x="106807" y="0"/>
                </a:lnTo>
                <a:close/>
              </a:path>
              <a:path w="420369" h="306704" extrusionOk="0">
                <a:moveTo>
                  <a:pt x="366674" y="29768"/>
                </a:moveTo>
                <a:lnTo>
                  <a:pt x="360324" y="31737"/>
                </a:lnTo>
                <a:lnTo>
                  <a:pt x="356247" y="32727"/>
                </a:lnTo>
                <a:lnTo>
                  <a:pt x="298762" y="55164"/>
                </a:lnTo>
                <a:lnTo>
                  <a:pt x="272078" y="65762"/>
                </a:lnTo>
                <a:lnTo>
                  <a:pt x="245490" y="76695"/>
                </a:lnTo>
                <a:lnTo>
                  <a:pt x="237185" y="79316"/>
                </a:lnTo>
                <a:lnTo>
                  <a:pt x="229620" y="79673"/>
                </a:lnTo>
                <a:lnTo>
                  <a:pt x="353592" y="79673"/>
                </a:lnTo>
                <a:lnTo>
                  <a:pt x="359909" y="55149"/>
                </a:lnTo>
                <a:lnTo>
                  <a:pt x="366674" y="29768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6" name="Google Shape;106;p8"/>
          <p:cNvSpPr/>
          <p:nvPr/>
        </p:nvSpPr>
        <p:spPr>
          <a:xfrm>
            <a:off x="596064" y="2086930"/>
            <a:ext cx="703580" cy="348615"/>
          </a:xfrm>
          <a:custGeom>
            <a:avLst/>
            <a:gdLst/>
            <a:ahLst/>
            <a:cxnLst/>
            <a:rect l="l" t="t" r="r" b="b"/>
            <a:pathLst>
              <a:path w="703580" h="348614" extrusionOk="0">
                <a:moveTo>
                  <a:pt x="359477" y="0"/>
                </a:moveTo>
                <a:lnTo>
                  <a:pt x="308787" y="6198"/>
                </a:lnTo>
                <a:lnTo>
                  <a:pt x="261755" y="18230"/>
                </a:lnTo>
                <a:lnTo>
                  <a:pt x="217296" y="35782"/>
                </a:lnTo>
                <a:lnTo>
                  <a:pt x="175792" y="58458"/>
                </a:lnTo>
                <a:lnTo>
                  <a:pt x="137624" y="85862"/>
                </a:lnTo>
                <a:lnTo>
                  <a:pt x="103173" y="117597"/>
                </a:lnTo>
                <a:lnTo>
                  <a:pt x="72819" y="153268"/>
                </a:lnTo>
                <a:lnTo>
                  <a:pt x="46944" y="192478"/>
                </a:lnTo>
                <a:lnTo>
                  <a:pt x="25928" y="234831"/>
                </a:lnTo>
                <a:lnTo>
                  <a:pt x="10153" y="279930"/>
                </a:lnTo>
                <a:lnTo>
                  <a:pt x="0" y="327381"/>
                </a:lnTo>
                <a:lnTo>
                  <a:pt x="370" y="334611"/>
                </a:lnTo>
                <a:lnTo>
                  <a:pt x="17157" y="348298"/>
                </a:lnTo>
                <a:lnTo>
                  <a:pt x="26936" y="348298"/>
                </a:lnTo>
                <a:lnTo>
                  <a:pt x="34734" y="341795"/>
                </a:lnTo>
                <a:lnTo>
                  <a:pt x="36080" y="332740"/>
                </a:lnTo>
                <a:lnTo>
                  <a:pt x="46611" y="285146"/>
                </a:lnTo>
                <a:lnTo>
                  <a:pt x="63378" y="240227"/>
                </a:lnTo>
                <a:lnTo>
                  <a:pt x="85907" y="198476"/>
                </a:lnTo>
                <a:lnTo>
                  <a:pt x="113724" y="160384"/>
                </a:lnTo>
                <a:lnTo>
                  <a:pt x="146357" y="126444"/>
                </a:lnTo>
                <a:lnTo>
                  <a:pt x="183332" y="97147"/>
                </a:lnTo>
                <a:lnTo>
                  <a:pt x="224177" y="72985"/>
                </a:lnTo>
                <a:lnTo>
                  <a:pt x="268418" y="54451"/>
                </a:lnTo>
                <a:lnTo>
                  <a:pt x="315582" y="42037"/>
                </a:lnTo>
                <a:lnTo>
                  <a:pt x="367190" y="36172"/>
                </a:lnTo>
                <a:lnTo>
                  <a:pt x="543677" y="36172"/>
                </a:lnTo>
                <a:lnTo>
                  <a:pt x="506555" y="20567"/>
                </a:lnTo>
                <a:lnTo>
                  <a:pt x="458934" y="7425"/>
                </a:lnTo>
                <a:lnTo>
                  <a:pt x="409717" y="489"/>
                </a:lnTo>
                <a:lnTo>
                  <a:pt x="359477" y="0"/>
                </a:lnTo>
                <a:close/>
              </a:path>
              <a:path w="703580" h="348614" extrusionOk="0">
                <a:moveTo>
                  <a:pt x="543677" y="36172"/>
                </a:moveTo>
                <a:lnTo>
                  <a:pt x="367190" y="36172"/>
                </a:lnTo>
                <a:lnTo>
                  <a:pt x="418197" y="37925"/>
                </a:lnTo>
                <a:lnTo>
                  <a:pt x="467864" y="46988"/>
                </a:lnTo>
                <a:lnTo>
                  <a:pt x="515454" y="63052"/>
                </a:lnTo>
                <a:lnTo>
                  <a:pt x="560230" y="85809"/>
                </a:lnTo>
                <a:lnTo>
                  <a:pt x="601453" y="114950"/>
                </a:lnTo>
                <a:lnTo>
                  <a:pt x="638387" y="150166"/>
                </a:lnTo>
                <a:lnTo>
                  <a:pt x="670293" y="191148"/>
                </a:lnTo>
                <a:lnTo>
                  <a:pt x="675415" y="196253"/>
                </a:lnTo>
                <a:lnTo>
                  <a:pt x="681880" y="198906"/>
                </a:lnTo>
                <a:lnTo>
                  <a:pt x="688875" y="198947"/>
                </a:lnTo>
                <a:lnTo>
                  <a:pt x="695591" y="196215"/>
                </a:lnTo>
                <a:lnTo>
                  <a:pt x="700703" y="191086"/>
                </a:lnTo>
                <a:lnTo>
                  <a:pt x="703359" y="184620"/>
                </a:lnTo>
                <a:lnTo>
                  <a:pt x="703398" y="177631"/>
                </a:lnTo>
                <a:lnTo>
                  <a:pt x="700658" y="170929"/>
                </a:lnTo>
                <a:lnTo>
                  <a:pt x="669615" y="130373"/>
                </a:lnTo>
                <a:lnTo>
                  <a:pt x="634110" y="94817"/>
                </a:lnTo>
                <a:lnTo>
                  <a:pt x="594716" y="64504"/>
                </a:lnTo>
                <a:lnTo>
                  <a:pt x="552007" y="39673"/>
                </a:lnTo>
                <a:lnTo>
                  <a:pt x="543677" y="36172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7" name="Google Shape;107;p8"/>
          <p:cNvSpPr/>
          <p:nvPr/>
        </p:nvSpPr>
        <p:spPr>
          <a:xfrm>
            <a:off x="753899" y="2260420"/>
            <a:ext cx="399415" cy="171450"/>
          </a:xfrm>
          <a:custGeom>
            <a:avLst/>
            <a:gdLst/>
            <a:ahLst/>
            <a:cxnLst/>
            <a:rect l="l" t="t" r="r" b="b"/>
            <a:pathLst>
              <a:path w="399415" h="171450" extrusionOk="0">
                <a:moveTo>
                  <a:pt x="221276" y="0"/>
                </a:moveTo>
                <a:lnTo>
                  <a:pt x="176129" y="5634"/>
                </a:lnTo>
                <a:lnTo>
                  <a:pt x="132801" y="19508"/>
                </a:lnTo>
                <a:lnTo>
                  <a:pt x="92933" y="40964"/>
                </a:lnTo>
                <a:lnTo>
                  <a:pt x="57306" y="69378"/>
                </a:lnTo>
                <a:lnTo>
                  <a:pt x="26700" y="104126"/>
                </a:lnTo>
                <a:lnTo>
                  <a:pt x="1898" y="144585"/>
                </a:lnTo>
                <a:lnTo>
                  <a:pt x="0" y="151579"/>
                </a:lnTo>
                <a:lnTo>
                  <a:pt x="894" y="158513"/>
                </a:lnTo>
                <a:lnTo>
                  <a:pt x="4323" y="164605"/>
                </a:lnTo>
                <a:lnTo>
                  <a:pt x="10026" y="169070"/>
                </a:lnTo>
                <a:lnTo>
                  <a:pt x="12642" y="170391"/>
                </a:lnTo>
                <a:lnTo>
                  <a:pt x="15436" y="171013"/>
                </a:lnTo>
                <a:lnTo>
                  <a:pt x="24872" y="171013"/>
                </a:lnTo>
                <a:lnTo>
                  <a:pt x="31311" y="167330"/>
                </a:lnTo>
                <a:lnTo>
                  <a:pt x="34511" y="160955"/>
                </a:lnTo>
                <a:lnTo>
                  <a:pt x="62003" y="118080"/>
                </a:lnTo>
                <a:lnTo>
                  <a:pt x="96952" y="83137"/>
                </a:lnTo>
                <a:lnTo>
                  <a:pt x="138048" y="57180"/>
                </a:lnTo>
                <a:lnTo>
                  <a:pt x="183978" y="41258"/>
                </a:lnTo>
                <a:lnTo>
                  <a:pt x="232355" y="36393"/>
                </a:lnTo>
                <a:lnTo>
                  <a:pt x="359479" y="36393"/>
                </a:lnTo>
                <a:lnTo>
                  <a:pt x="353118" y="32163"/>
                </a:lnTo>
                <a:lnTo>
                  <a:pt x="310742" y="13503"/>
                </a:lnTo>
                <a:lnTo>
                  <a:pt x="266471" y="2702"/>
                </a:lnTo>
                <a:lnTo>
                  <a:pt x="221276" y="0"/>
                </a:lnTo>
                <a:close/>
              </a:path>
              <a:path w="399415" h="171450" extrusionOk="0">
                <a:moveTo>
                  <a:pt x="359479" y="36393"/>
                </a:moveTo>
                <a:lnTo>
                  <a:pt x="232355" y="36393"/>
                </a:lnTo>
                <a:lnTo>
                  <a:pt x="280558" y="42661"/>
                </a:lnTo>
                <a:lnTo>
                  <a:pt x="326956" y="59663"/>
                </a:lnTo>
                <a:lnTo>
                  <a:pt x="369918" y="87003"/>
                </a:lnTo>
                <a:lnTo>
                  <a:pt x="376370" y="90295"/>
                </a:lnTo>
                <a:lnTo>
                  <a:pt x="383342" y="90842"/>
                </a:lnTo>
                <a:lnTo>
                  <a:pt x="390010" y="88735"/>
                </a:lnTo>
                <a:lnTo>
                  <a:pt x="395547" y="84069"/>
                </a:lnTo>
                <a:lnTo>
                  <a:pt x="398846" y="77620"/>
                </a:lnTo>
                <a:lnTo>
                  <a:pt x="399397" y="70650"/>
                </a:lnTo>
                <a:lnTo>
                  <a:pt x="397292" y="63983"/>
                </a:lnTo>
                <a:lnTo>
                  <a:pt x="392626" y="58441"/>
                </a:lnTo>
                <a:lnTo>
                  <a:pt x="359479" y="36393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8" name="Google Shape;108;p8"/>
          <p:cNvSpPr/>
          <p:nvPr/>
        </p:nvSpPr>
        <p:spPr>
          <a:xfrm>
            <a:off x="2777534" y="386584"/>
            <a:ext cx="1794510" cy="1438275"/>
          </a:xfrm>
          <a:custGeom>
            <a:avLst/>
            <a:gdLst/>
            <a:ahLst/>
            <a:cxnLst/>
            <a:rect l="l" t="t" r="r" b="b"/>
            <a:pathLst>
              <a:path w="1794510" h="1438275" extrusionOk="0">
                <a:moveTo>
                  <a:pt x="1751253" y="1378153"/>
                </a:moveTo>
                <a:lnTo>
                  <a:pt x="1708204" y="1391499"/>
                </a:lnTo>
                <a:lnTo>
                  <a:pt x="1638832" y="1404913"/>
                </a:lnTo>
                <a:lnTo>
                  <a:pt x="1596351" y="1408010"/>
                </a:lnTo>
                <a:lnTo>
                  <a:pt x="1589849" y="1415097"/>
                </a:lnTo>
                <a:lnTo>
                  <a:pt x="1590535" y="1431658"/>
                </a:lnTo>
                <a:lnTo>
                  <a:pt x="1597266" y="1438046"/>
                </a:lnTo>
                <a:lnTo>
                  <a:pt x="1605800" y="1438046"/>
                </a:lnTo>
                <a:lnTo>
                  <a:pt x="1678936" y="1429399"/>
                </a:lnTo>
                <a:lnTo>
                  <a:pt x="1753019" y="1409649"/>
                </a:lnTo>
                <a:lnTo>
                  <a:pt x="1765223" y="1398320"/>
                </a:lnTo>
                <a:lnTo>
                  <a:pt x="1759826" y="1382433"/>
                </a:lnTo>
                <a:lnTo>
                  <a:pt x="1751253" y="1378153"/>
                </a:lnTo>
                <a:close/>
              </a:path>
              <a:path w="1794510" h="1438275" extrusionOk="0">
                <a:moveTo>
                  <a:pt x="1340548" y="1313027"/>
                </a:moveTo>
                <a:lnTo>
                  <a:pt x="1330947" y="1313535"/>
                </a:lnTo>
                <a:lnTo>
                  <a:pt x="1319745" y="1326070"/>
                </a:lnTo>
                <a:lnTo>
                  <a:pt x="1320279" y="1335671"/>
                </a:lnTo>
                <a:lnTo>
                  <a:pt x="1356382" y="1365423"/>
                </a:lnTo>
                <a:lnTo>
                  <a:pt x="1421614" y="1403656"/>
                </a:lnTo>
                <a:lnTo>
                  <a:pt x="1458391" y="1418145"/>
                </a:lnTo>
                <a:lnTo>
                  <a:pt x="1460042" y="1418412"/>
                </a:lnTo>
                <a:lnTo>
                  <a:pt x="1467992" y="1418412"/>
                </a:lnTo>
                <a:lnTo>
                  <a:pt x="1473911" y="1414411"/>
                </a:lnTo>
                <a:lnTo>
                  <a:pt x="1478737" y="1400136"/>
                </a:lnTo>
                <a:lnTo>
                  <a:pt x="1474482" y="1391500"/>
                </a:lnTo>
                <a:lnTo>
                  <a:pt x="1466532" y="1388808"/>
                </a:lnTo>
                <a:lnTo>
                  <a:pt x="1434229" y="1375995"/>
                </a:lnTo>
                <a:lnTo>
                  <a:pt x="1403435" y="1359982"/>
                </a:lnTo>
                <a:lnTo>
                  <a:pt x="1374256" y="1340831"/>
                </a:lnTo>
                <a:lnTo>
                  <a:pt x="1346796" y="1318602"/>
                </a:lnTo>
                <a:lnTo>
                  <a:pt x="1340548" y="1313027"/>
                </a:lnTo>
                <a:close/>
              </a:path>
              <a:path w="1794510" h="1438275" extrusionOk="0">
                <a:moveTo>
                  <a:pt x="27343" y="1072057"/>
                </a:moveTo>
                <a:lnTo>
                  <a:pt x="13072" y="1121567"/>
                </a:lnTo>
                <a:lnTo>
                  <a:pt x="4334" y="1194505"/>
                </a:lnTo>
                <a:lnTo>
                  <a:pt x="0" y="1240015"/>
                </a:lnTo>
                <a:lnTo>
                  <a:pt x="6184" y="1247393"/>
                </a:lnTo>
                <a:lnTo>
                  <a:pt x="14998" y="1248181"/>
                </a:lnTo>
                <a:lnTo>
                  <a:pt x="23699" y="1248181"/>
                </a:lnTo>
                <a:lnTo>
                  <a:pt x="30327" y="1242250"/>
                </a:lnTo>
                <a:lnTo>
                  <a:pt x="31026" y="1234338"/>
                </a:lnTo>
                <a:lnTo>
                  <a:pt x="34565" y="1197666"/>
                </a:lnTo>
                <a:lnTo>
                  <a:pt x="38620" y="1161403"/>
                </a:lnTo>
                <a:lnTo>
                  <a:pt x="43181" y="1125676"/>
                </a:lnTo>
                <a:lnTo>
                  <a:pt x="48234" y="1090612"/>
                </a:lnTo>
                <a:lnTo>
                  <a:pt x="49504" y="1082306"/>
                </a:lnTo>
                <a:lnTo>
                  <a:pt x="43802" y="1074559"/>
                </a:lnTo>
                <a:lnTo>
                  <a:pt x="27343" y="1072057"/>
                </a:lnTo>
                <a:close/>
              </a:path>
              <a:path w="1794510" h="1438275" extrusionOk="0">
                <a:moveTo>
                  <a:pt x="1193571" y="1066850"/>
                </a:moveTo>
                <a:lnTo>
                  <a:pt x="1177239" y="1070546"/>
                </a:lnTo>
                <a:lnTo>
                  <a:pt x="1172108" y="1078687"/>
                </a:lnTo>
                <a:lnTo>
                  <a:pt x="1173962" y="1086865"/>
                </a:lnTo>
                <a:lnTo>
                  <a:pt x="1196509" y="1157730"/>
                </a:lnTo>
                <a:lnTo>
                  <a:pt x="1231239" y="1225689"/>
                </a:lnTo>
                <a:lnTo>
                  <a:pt x="1239088" y="1232928"/>
                </a:lnTo>
                <a:lnTo>
                  <a:pt x="1246911" y="1232928"/>
                </a:lnTo>
                <a:lnTo>
                  <a:pt x="1249654" y="1232204"/>
                </a:lnTo>
                <a:lnTo>
                  <a:pt x="1259306" y="1226286"/>
                </a:lnTo>
                <a:lnTo>
                  <a:pt x="1261529" y="1216926"/>
                </a:lnTo>
                <a:lnTo>
                  <a:pt x="1257122" y="1209776"/>
                </a:lnTo>
                <a:lnTo>
                  <a:pt x="1239485" y="1178393"/>
                </a:lnTo>
                <a:lnTo>
                  <a:pt x="1224653" y="1146252"/>
                </a:lnTo>
                <a:lnTo>
                  <a:pt x="1212675" y="1113466"/>
                </a:lnTo>
                <a:lnTo>
                  <a:pt x="1203604" y="1080147"/>
                </a:lnTo>
                <a:lnTo>
                  <a:pt x="1201750" y="1071968"/>
                </a:lnTo>
                <a:lnTo>
                  <a:pt x="1193571" y="1066850"/>
                </a:lnTo>
                <a:close/>
              </a:path>
              <a:path w="1794510" h="1438275" extrusionOk="0">
                <a:moveTo>
                  <a:pt x="95237" y="787628"/>
                </a:moveTo>
                <a:lnTo>
                  <a:pt x="73575" y="834351"/>
                </a:lnTo>
                <a:lnTo>
                  <a:pt x="54193" y="905361"/>
                </a:lnTo>
                <a:lnTo>
                  <a:pt x="43611" y="949972"/>
                </a:lnTo>
                <a:lnTo>
                  <a:pt x="48729" y="958113"/>
                </a:lnTo>
                <a:lnTo>
                  <a:pt x="58051" y="960246"/>
                </a:lnTo>
                <a:lnTo>
                  <a:pt x="59194" y="960373"/>
                </a:lnTo>
                <a:lnTo>
                  <a:pt x="67233" y="960373"/>
                </a:lnTo>
                <a:lnTo>
                  <a:pt x="73494" y="955598"/>
                </a:lnTo>
                <a:lnTo>
                  <a:pt x="75107" y="948550"/>
                </a:lnTo>
                <a:lnTo>
                  <a:pt x="83672" y="912768"/>
                </a:lnTo>
                <a:lnTo>
                  <a:pt x="92886" y="877552"/>
                </a:lnTo>
                <a:lnTo>
                  <a:pt x="102716" y="843024"/>
                </a:lnTo>
                <a:lnTo>
                  <a:pt x="113131" y="809307"/>
                </a:lnTo>
                <a:lnTo>
                  <a:pt x="115696" y="801319"/>
                </a:lnTo>
                <a:lnTo>
                  <a:pt x="111302" y="792759"/>
                </a:lnTo>
                <a:lnTo>
                  <a:pt x="95237" y="787628"/>
                </a:lnTo>
                <a:close/>
              </a:path>
              <a:path w="1794510" h="1438275" extrusionOk="0">
                <a:moveTo>
                  <a:pt x="1213637" y="780122"/>
                </a:moveTo>
                <a:lnTo>
                  <a:pt x="1189009" y="828671"/>
                </a:lnTo>
                <a:lnTo>
                  <a:pt x="1170999" y="901309"/>
                </a:lnTo>
                <a:lnTo>
                  <a:pt x="1164996" y="945248"/>
                </a:lnTo>
                <a:lnTo>
                  <a:pt x="1171016" y="952741"/>
                </a:lnTo>
                <a:lnTo>
                  <a:pt x="1179931" y="953706"/>
                </a:lnTo>
                <a:lnTo>
                  <a:pt x="1181023" y="953731"/>
                </a:lnTo>
                <a:lnTo>
                  <a:pt x="1188681" y="953731"/>
                </a:lnTo>
                <a:lnTo>
                  <a:pt x="1195273" y="947953"/>
                </a:lnTo>
                <a:lnTo>
                  <a:pt x="1196111" y="940155"/>
                </a:lnTo>
                <a:lnTo>
                  <a:pt x="1200950" y="906497"/>
                </a:lnTo>
                <a:lnTo>
                  <a:pt x="1208268" y="872296"/>
                </a:lnTo>
                <a:lnTo>
                  <a:pt x="1218039" y="837671"/>
                </a:lnTo>
                <a:lnTo>
                  <a:pt x="1230236" y="802741"/>
                </a:lnTo>
                <a:lnTo>
                  <a:pt x="1233220" y="794892"/>
                </a:lnTo>
                <a:lnTo>
                  <a:pt x="1229296" y="786117"/>
                </a:lnTo>
                <a:lnTo>
                  <a:pt x="1213637" y="780122"/>
                </a:lnTo>
                <a:close/>
              </a:path>
              <a:path w="1794510" h="1438275" extrusionOk="0">
                <a:moveTo>
                  <a:pt x="216293" y="521169"/>
                </a:moveTo>
                <a:lnTo>
                  <a:pt x="184948" y="562372"/>
                </a:lnTo>
                <a:lnTo>
                  <a:pt x="151545" y="628209"/>
                </a:lnTo>
                <a:lnTo>
                  <a:pt x="132702" y="669975"/>
                </a:lnTo>
                <a:lnTo>
                  <a:pt x="136220" y="678941"/>
                </a:lnTo>
                <a:lnTo>
                  <a:pt x="145884" y="683171"/>
                </a:lnTo>
                <a:lnTo>
                  <a:pt x="147954" y="683577"/>
                </a:lnTo>
                <a:lnTo>
                  <a:pt x="155854" y="683577"/>
                </a:lnTo>
                <a:lnTo>
                  <a:pt x="161429" y="680173"/>
                </a:lnTo>
                <a:lnTo>
                  <a:pt x="163918" y="674458"/>
                </a:lnTo>
                <a:lnTo>
                  <a:pt x="179030" y="641190"/>
                </a:lnTo>
                <a:lnTo>
                  <a:pt x="194952" y="608647"/>
                </a:lnTo>
                <a:lnTo>
                  <a:pt x="211630" y="576943"/>
                </a:lnTo>
                <a:lnTo>
                  <a:pt x="229006" y="546188"/>
                </a:lnTo>
                <a:lnTo>
                  <a:pt x="233235" y="538949"/>
                </a:lnTo>
                <a:lnTo>
                  <a:pt x="230809" y="529640"/>
                </a:lnTo>
                <a:lnTo>
                  <a:pt x="216293" y="521169"/>
                </a:lnTo>
                <a:close/>
              </a:path>
              <a:path w="1794510" h="1438275" extrusionOk="0">
                <a:moveTo>
                  <a:pt x="1369339" y="531164"/>
                </a:moveTo>
                <a:lnTo>
                  <a:pt x="1330772" y="568204"/>
                </a:lnTo>
                <a:lnTo>
                  <a:pt x="1287535" y="628476"/>
                </a:lnTo>
                <a:lnTo>
                  <a:pt x="1263713" y="666051"/>
                </a:lnTo>
                <a:lnTo>
                  <a:pt x="1265961" y="675398"/>
                </a:lnTo>
                <a:lnTo>
                  <a:pt x="1275600" y="681304"/>
                </a:lnTo>
                <a:lnTo>
                  <a:pt x="1278343" y="682028"/>
                </a:lnTo>
                <a:lnTo>
                  <a:pt x="1286154" y="682028"/>
                </a:lnTo>
                <a:lnTo>
                  <a:pt x="1291158" y="679449"/>
                </a:lnTo>
                <a:lnTo>
                  <a:pt x="1294015" y="674763"/>
                </a:lnTo>
                <a:lnTo>
                  <a:pt x="1312872" y="645255"/>
                </a:lnTo>
                <a:lnTo>
                  <a:pt x="1333180" y="615875"/>
                </a:lnTo>
                <a:lnTo>
                  <a:pt x="1354867" y="586725"/>
                </a:lnTo>
                <a:lnTo>
                  <a:pt x="1377861" y="557910"/>
                </a:lnTo>
                <a:lnTo>
                  <a:pt x="1383207" y="551446"/>
                </a:lnTo>
                <a:lnTo>
                  <a:pt x="1382293" y="541858"/>
                </a:lnTo>
                <a:lnTo>
                  <a:pt x="1369339" y="531164"/>
                </a:lnTo>
                <a:close/>
              </a:path>
              <a:path w="1794510" h="1438275" extrusionOk="0">
                <a:moveTo>
                  <a:pt x="1609140" y="377570"/>
                </a:moveTo>
                <a:lnTo>
                  <a:pt x="1566967" y="391042"/>
                </a:lnTo>
                <a:lnTo>
                  <a:pt x="1497713" y="416892"/>
                </a:lnTo>
                <a:lnTo>
                  <a:pt x="1455140" y="435000"/>
                </a:lnTo>
                <a:lnTo>
                  <a:pt x="1451648" y="443966"/>
                </a:lnTo>
                <a:lnTo>
                  <a:pt x="1457528" y="457352"/>
                </a:lnTo>
                <a:lnTo>
                  <a:pt x="1463090" y="460743"/>
                </a:lnTo>
                <a:lnTo>
                  <a:pt x="1470977" y="460743"/>
                </a:lnTo>
                <a:lnTo>
                  <a:pt x="1473047" y="460336"/>
                </a:lnTo>
                <a:lnTo>
                  <a:pt x="1475041" y="459460"/>
                </a:lnTo>
                <a:lnTo>
                  <a:pt x="1509107" y="445068"/>
                </a:lnTo>
                <a:lnTo>
                  <a:pt x="1543029" y="431847"/>
                </a:lnTo>
                <a:lnTo>
                  <a:pt x="1576691" y="419841"/>
                </a:lnTo>
                <a:lnTo>
                  <a:pt x="1609978" y="409092"/>
                </a:lnTo>
                <a:lnTo>
                  <a:pt x="1618005" y="406628"/>
                </a:lnTo>
                <a:lnTo>
                  <a:pt x="1622526" y="398144"/>
                </a:lnTo>
                <a:lnTo>
                  <a:pt x="1617624" y="382104"/>
                </a:lnTo>
                <a:lnTo>
                  <a:pt x="1609140" y="377570"/>
                </a:lnTo>
                <a:close/>
              </a:path>
              <a:path w="1794510" h="1438275" extrusionOk="0">
                <a:moveTo>
                  <a:pt x="390563" y="293027"/>
                </a:moveTo>
                <a:lnTo>
                  <a:pt x="358497" y="324677"/>
                </a:lnTo>
                <a:lnTo>
                  <a:pt x="308902" y="379646"/>
                </a:lnTo>
                <a:lnTo>
                  <a:pt x="280327" y="415188"/>
                </a:lnTo>
                <a:lnTo>
                  <a:pt x="281508" y="424738"/>
                </a:lnTo>
                <a:lnTo>
                  <a:pt x="290906" y="432066"/>
                </a:lnTo>
                <a:lnTo>
                  <a:pt x="294195" y="433120"/>
                </a:lnTo>
                <a:lnTo>
                  <a:pt x="301980" y="433120"/>
                </a:lnTo>
                <a:lnTo>
                  <a:pt x="306463" y="431114"/>
                </a:lnTo>
                <a:lnTo>
                  <a:pt x="309448" y="427266"/>
                </a:lnTo>
                <a:lnTo>
                  <a:pt x="332175" y="399189"/>
                </a:lnTo>
                <a:lnTo>
                  <a:pt x="355819" y="372021"/>
                </a:lnTo>
                <a:lnTo>
                  <a:pt x="380296" y="345852"/>
                </a:lnTo>
                <a:lnTo>
                  <a:pt x="405523" y="320776"/>
                </a:lnTo>
                <a:lnTo>
                  <a:pt x="411581" y="314972"/>
                </a:lnTo>
                <a:lnTo>
                  <a:pt x="411784" y="305346"/>
                </a:lnTo>
                <a:lnTo>
                  <a:pt x="400176" y="293217"/>
                </a:lnTo>
                <a:lnTo>
                  <a:pt x="390563" y="293027"/>
                </a:lnTo>
                <a:close/>
              </a:path>
              <a:path w="1794510" h="1438275" extrusionOk="0">
                <a:moveTo>
                  <a:pt x="1794465" y="338584"/>
                </a:moveTo>
                <a:lnTo>
                  <a:pt x="1758486" y="341797"/>
                </a:lnTo>
                <a:lnTo>
                  <a:pt x="1720938" y="346748"/>
                </a:lnTo>
                <a:lnTo>
                  <a:pt x="1712645" y="348018"/>
                </a:lnTo>
                <a:lnTo>
                  <a:pt x="1706956" y="355777"/>
                </a:lnTo>
                <a:lnTo>
                  <a:pt x="1709381" y="371589"/>
                </a:lnTo>
                <a:lnTo>
                  <a:pt x="1715846" y="376974"/>
                </a:lnTo>
                <a:lnTo>
                  <a:pt x="1723999" y="376974"/>
                </a:lnTo>
                <a:lnTo>
                  <a:pt x="1724761" y="376923"/>
                </a:lnTo>
                <a:lnTo>
                  <a:pt x="1794465" y="366089"/>
                </a:lnTo>
                <a:lnTo>
                  <a:pt x="1794465" y="338584"/>
                </a:lnTo>
                <a:close/>
              </a:path>
              <a:path w="1794510" h="1438275" extrusionOk="0">
                <a:moveTo>
                  <a:pt x="632866" y="124726"/>
                </a:moveTo>
                <a:lnTo>
                  <a:pt x="592508" y="145938"/>
                </a:lnTo>
                <a:lnTo>
                  <a:pt x="529023" y="184125"/>
                </a:lnTo>
                <a:lnTo>
                  <a:pt x="491756" y="209588"/>
                </a:lnTo>
                <a:lnTo>
                  <a:pt x="490131" y="219074"/>
                </a:lnTo>
                <a:lnTo>
                  <a:pt x="497928" y="230123"/>
                </a:lnTo>
                <a:lnTo>
                  <a:pt x="502615" y="232371"/>
                </a:lnTo>
                <a:lnTo>
                  <a:pt x="510425" y="232371"/>
                </a:lnTo>
                <a:lnTo>
                  <a:pt x="513486" y="231457"/>
                </a:lnTo>
                <a:lnTo>
                  <a:pt x="516140" y="229577"/>
                </a:lnTo>
                <a:lnTo>
                  <a:pt x="545638" y="209564"/>
                </a:lnTo>
                <a:lnTo>
                  <a:pt x="576037" y="190525"/>
                </a:lnTo>
                <a:lnTo>
                  <a:pt x="607230" y="172524"/>
                </a:lnTo>
                <a:lnTo>
                  <a:pt x="639114" y="155625"/>
                </a:lnTo>
                <a:lnTo>
                  <a:pt x="646595" y="151841"/>
                </a:lnTo>
                <a:lnTo>
                  <a:pt x="649579" y="142684"/>
                </a:lnTo>
                <a:lnTo>
                  <a:pt x="641997" y="127711"/>
                </a:lnTo>
                <a:lnTo>
                  <a:pt x="632866" y="124726"/>
                </a:lnTo>
                <a:close/>
              </a:path>
              <a:path w="1794510" h="1438275" extrusionOk="0">
                <a:moveTo>
                  <a:pt x="1623288" y="69341"/>
                </a:moveTo>
                <a:lnTo>
                  <a:pt x="1614385" y="72923"/>
                </a:lnTo>
                <a:lnTo>
                  <a:pt x="1607807" y="88353"/>
                </a:lnTo>
                <a:lnTo>
                  <a:pt x="1611388" y="97281"/>
                </a:lnTo>
                <a:lnTo>
                  <a:pt x="1619122" y="100571"/>
                </a:lnTo>
                <a:lnTo>
                  <a:pt x="1653020" y="115537"/>
                </a:lnTo>
                <a:lnTo>
                  <a:pt x="1685980" y="131102"/>
                </a:lnTo>
                <a:lnTo>
                  <a:pt x="1717890" y="147209"/>
                </a:lnTo>
                <a:lnTo>
                  <a:pt x="1748637" y="163804"/>
                </a:lnTo>
                <a:lnTo>
                  <a:pt x="1750974" y="165112"/>
                </a:lnTo>
                <a:lnTo>
                  <a:pt x="1753527" y="165734"/>
                </a:lnTo>
                <a:lnTo>
                  <a:pt x="1761362" y="165734"/>
                </a:lnTo>
                <a:lnTo>
                  <a:pt x="1766519" y="162928"/>
                </a:lnTo>
                <a:lnTo>
                  <a:pt x="1773402" y="150621"/>
                </a:lnTo>
                <a:lnTo>
                  <a:pt x="1770773" y="141363"/>
                </a:lnTo>
                <a:lnTo>
                  <a:pt x="1731994" y="120285"/>
                </a:lnTo>
                <a:lnTo>
                  <a:pt x="1665672" y="87903"/>
                </a:lnTo>
                <a:lnTo>
                  <a:pt x="1631035" y="72605"/>
                </a:lnTo>
                <a:lnTo>
                  <a:pt x="1623288" y="69341"/>
                </a:lnTo>
                <a:close/>
              </a:path>
              <a:path w="1794510" h="1438275" extrusionOk="0">
                <a:moveTo>
                  <a:pt x="911961" y="29336"/>
                </a:moveTo>
                <a:lnTo>
                  <a:pt x="867255" y="39594"/>
                </a:lnTo>
                <a:lnTo>
                  <a:pt x="796006" y="59480"/>
                </a:lnTo>
                <a:lnTo>
                  <a:pt x="753541" y="73609"/>
                </a:lnTo>
                <a:lnTo>
                  <a:pt x="749350" y="82270"/>
                </a:lnTo>
                <a:lnTo>
                  <a:pt x="754291" y="96481"/>
                </a:lnTo>
                <a:lnTo>
                  <a:pt x="760171" y="100418"/>
                </a:lnTo>
                <a:lnTo>
                  <a:pt x="768121" y="100418"/>
                </a:lnTo>
                <a:lnTo>
                  <a:pt x="769797" y="100152"/>
                </a:lnTo>
                <a:lnTo>
                  <a:pt x="771448" y="99567"/>
                </a:lnTo>
                <a:lnTo>
                  <a:pt x="805096" y="88479"/>
                </a:lnTo>
                <a:lnTo>
                  <a:pt x="839511" y="78309"/>
                </a:lnTo>
                <a:lnTo>
                  <a:pt x="874568" y="69094"/>
                </a:lnTo>
                <a:lnTo>
                  <a:pt x="910145" y="60871"/>
                </a:lnTo>
                <a:lnTo>
                  <a:pt x="918349" y="59105"/>
                </a:lnTo>
                <a:lnTo>
                  <a:pt x="923556" y="51015"/>
                </a:lnTo>
                <a:lnTo>
                  <a:pt x="920026" y="34607"/>
                </a:lnTo>
                <a:lnTo>
                  <a:pt x="911961" y="29336"/>
                </a:lnTo>
                <a:close/>
              </a:path>
              <a:path w="1794510" h="1438275" extrusionOk="0">
                <a:moveTo>
                  <a:pt x="1335620" y="5003"/>
                </a:moveTo>
                <a:lnTo>
                  <a:pt x="1328178" y="11214"/>
                </a:lnTo>
                <a:lnTo>
                  <a:pt x="1326768" y="27939"/>
                </a:lnTo>
                <a:lnTo>
                  <a:pt x="1332979" y="35293"/>
                </a:lnTo>
                <a:lnTo>
                  <a:pt x="1341348" y="36004"/>
                </a:lnTo>
                <a:lnTo>
                  <a:pt x="1385790" y="40383"/>
                </a:lnTo>
                <a:lnTo>
                  <a:pt x="1424846" y="45308"/>
                </a:lnTo>
                <a:lnTo>
                  <a:pt x="1457932" y="50322"/>
                </a:lnTo>
                <a:lnTo>
                  <a:pt x="1485417" y="55143"/>
                </a:lnTo>
                <a:lnTo>
                  <a:pt x="1486357" y="55219"/>
                </a:lnTo>
                <a:lnTo>
                  <a:pt x="1494447" y="55219"/>
                </a:lnTo>
                <a:lnTo>
                  <a:pt x="1500822" y="50126"/>
                </a:lnTo>
                <a:lnTo>
                  <a:pt x="1503730" y="34569"/>
                </a:lnTo>
                <a:lnTo>
                  <a:pt x="1498295" y="26631"/>
                </a:lnTo>
                <a:lnTo>
                  <a:pt x="1429127" y="15213"/>
                </a:lnTo>
                <a:lnTo>
                  <a:pt x="1389245" y="10182"/>
                </a:lnTo>
                <a:lnTo>
                  <a:pt x="1343888" y="5714"/>
                </a:lnTo>
                <a:lnTo>
                  <a:pt x="1335620" y="5003"/>
                </a:lnTo>
                <a:close/>
              </a:path>
              <a:path w="1794510" h="1438275" extrusionOk="0">
                <a:moveTo>
                  <a:pt x="1205179" y="0"/>
                </a:moveTo>
                <a:lnTo>
                  <a:pt x="1196733" y="0"/>
                </a:lnTo>
                <a:lnTo>
                  <a:pt x="1159483" y="699"/>
                </a:lnTo>
                <a:lnTo>
                  <a:pt x="1085726" y="4736"/>
                </a:lnTo>
                <a:lnTo>
                  <a:pt x="1041133" y="8940"/>
                </a:lnTo>
                <a:lnTo>
                  <a:pt x="1035062" y="16408"/>
                </a:lnTo>
                <a:lnTo>
                  <a:pt x="1036764" y="32562"/>
                </a:lnTo>
                <a:lnTo>
                  <a:pt x="1043355" y="38379"/>
                </a:lnTo>
                <a:lnTo>
                  <a:pt x="1051559" y="38379"/>
                </a:lnTo>
                <a:lnTo>
                  <a:pt x="1052106" y="38353"/>
                </a:lnTo>
                <a:lnTo>
                  <a:pt x="1052639" y="38290"/>
                </a:lnTo>
                <a:lnTo>
                  <a:pt x="1088153" y="35034"/>
                </a:lnTo>
                <a:lnTo>
                  <a:pt x="1124126" y="32626"/>
                </a:lnTo>
                <a:lnTo>
                  <a:pt x="1160429" y="31075"/>
                </a:lnTo>
                <a:lnTo>
                  <a:pt x="1196936" y="30391"/>
                </a:lnTo>
                <a:lnTo>
                  <a:pt x="1205331" y="30327"/>
                </a:lnTo>
                <a:lnTo>
                  <a:pt x="1212087" y="23482"/>
                </a:lnTo>
                <a:lnTo>
                  <a:pt x="1211973" y="6730"/>
                </a:lnTo>
                <a:lnTo>
                  <a:pt x="1205179" y="0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9" name="Google Shape;109;p8"/>
          <p:cNvSpPr/>
          <p:nvPr/>
        </p:nvSpPr>
        <p:spPr>
          <a:xfrm>
            <a:off x="2380941" y="1698722"/>
            <a:ext cx="854710" cy="854710"/>
          </a:xfrm>
          <a:custGeom>
            <a:avLst/>
            <a:gdLst/>
            <a:ahLst/>
            <a:cxnLst/>
            <a:rect l="l" t="t" r="r" b="b"/>
            <a:pathLst>
              <a:path w="854710" h="854710" extrusionOk="0">
                <a:moveTo>
                  <a:pt x="430924" y="0"/>
                </a:moveTo>
                <a:lnTo>
                  <a:pt x="387284" y="2165"/>
                </a:lnTo>
                <a:lnTo>
                  <a:pt x="343844" y="8883"/>
                </a:lnTo>
                <a:lnTo>
                  <a:pt x="300943" y="20173"/>
                </a:lnTo>
                <a:lnTo>
                  <a:pt x="258924" y="36054"/>
                </a:lnTo>
                <a:lnTo>
                  <a:pt x="218124" y="56544"/>
                </a:lnTo>
                <a:lnTo>
                  <a:pt x="178885" y="81661"/>
                </a:lnTo>
                <a:lnTo>
                  <a:pt x="141548" y="111425"/>
                </a:lnTo>
                <a:lnTo>
                  <a:pt x="108641" y="143880"/>
                </a:lnTo>
                <a:lnTo>
                  <a:pt x="80042" y="178978"/>
                </a:lnTo>
                <a:lnTo>
                  <a:pt x="55770" y="216360"/>
                </a:lnTo>
                <a:lnTo>
                  <a:pt x="35845" y="255665"/>
                </a:lnTo>
                <a:lnTo>
                  <a:pt x="20286" y="296533"/>
                </a:lnTo>
                <a:lnTo>
                  <a:pt x="9112" y="338604"/>
                </a:lnTo>
                <a:lnTo>
                  <a:pt x="2344" y="381519"/>
                </a:lnTo>
                <a:lnTo>
                  <a:pt x="0" y="424917"/>
                </a:lnTo>
                <a:lnTo>
                  <a:pt x="2099" y="468438"/>
                </a:lnTo>
                <a:lnTo>
                  <a:pt x="8661" y="511723"/>
                </a:lnTo>
                <a:lnTo>
                  <a:pt x="19706" y="554411"/>
                </a:lnTo>
                <a:lnTo>
                  <a:pt x="35253" y="596142"/>
                </a:lnTo>
                <a:lnTo>
                  <a:pt x="55322" y="636556"/>
                </a:lnTo>
                <a:lnTo>
                  <a:pt x="79930" y="675294"/>
                </a:lnTo>
                <a:lnTo>
                  <a:pt x="109099" y="711995"/>
                </a:lnTo>
                <a:lnTo>
                  <a:pt x="141532" y="744861"/>
                </a:lnTo>
                <a:lnTo>
                  <a:pt x="176685" y="773467"/>
                </a:lnTo>
                <a:lnTo>
                  <a:pt x="214184" y="797792"/>
                </a:lnTo>
                <a:lnTo>
                  <a:pt x="253652" y="817813"/>
                </a:lnTo>
                <a:lnTo>
                  <a:pt x="294714" y="833508"/>
                </a:lnTo>
                <a:lnTo>
                  <a:pt x="336995" y="844854"/>
                </a:lnTo>
                <a:lnTo>
                  <a:pt x="380119" y="851829"/>
                </a:lnTo>
                <a:lnTo>
                  <a:pt x="423711" y="854412"/>
                </a:lnTo>
                <a:lnTo>
                  <a:pt x="467395" y="852580"/>
                </a:lnTo>
                <a:lnTo>
                  <a:pt x="510795" y="846311"/>
                </a:lnTo>
                <a:lnTo>
                  <a:pt x="553537" y="835582"/>
                </a:lnTo>
                <a:lnTo>
                  <a:pt x="595245" y="820372"/>
                </a:lnTo>
                <a:lnTo>
                  <a:pt x="635542" y="800659"/>
                </a:lnTo>
                <a:lnTo>
                  <a:pt x="674055" y="776419"/>
                </a:lnTo>
                <a:lnTo>
                  <a:pt x="710406" y="747631"/>
                </a:lnTo>
                <a:lnTo>
                  <a:pt x="743661" y="714892"/>
                </a:lnTo>
                <a:lnTo>
                  <a:pt x="772602" y="679517"/>
                </a:lnTo>
                <a:lnTo>
                  <a:pt x="797207" y="641869"/>
                </a:lnTo>
                <a:lnTo>
                  <a:pt x="817455" y="602307"/>
                </a:lnTo>
                <a:lnTo>
                  <a:pt x="833323" y="561196"/>
                </a:lnTo>
                <a:lnTo>
                  <a:pt x="844791" y="518895"/>
                </a:lnTo>
                <a:lnTo>
                  <a:pt x="848503" y="496171"/>
                </a:lnTo>
                <a:lnTo>
                  <a:pt x="170339" y="496171"/>
                </a:lnTo>
                <a:lnTo>
                  <a:pt x="143455" y="492251"/>
                </a:lnTo>
                <a:lnTo>
                  <a:pt x="95340" y="475711"/>
                </a:lnTo>
                <a:lnTo>
                  <a:pt x="89224" y="432468"/>
                </a:lnTo>
                <a:lnTo>
                  <a:pt x="93718" y="383661"/>
                </a:lnTo>
                <a:lnTo>
                  <a:pt x="106214" y="339845"/>
                </a:lnTo>
                <a:lnTo>
                  <a:pt x="125667" y="300375"/>
                </a:lnTo>
                <a:lnTo>
                  <a:pt x="151036" y="264609"/>
                </a:lnTo>
                <a:lnTo>
                  <a:pt x="181279" y="231903"/>
                </a:lnTo>
                <a:lnTo>
                  <a:pt x="215353" y="201613"/>
                </a:lnTo>
                <a:lnTo>
                  <a:pt x="252215" y="173096"/>
                </a:lnTo>
                <a:lnTo>
                  <a:pt x="254298" y="171572"/>
                </a:lnTo>
                <a:lnTo>
                  <a:pt x="767963" y="171572"/>
                </a:lnTo>
                <a:lnTo>
                  <a:pt x="746398" y="144368"/>
                </a:lnTo>
                <a:lnTo>
                  <a:pt x="713410" y="110776"/>
                </a:lnTo>
                <a:lnTo>
                  <a:pt x="677900" y="81588"/>
                </a:lnTo>
                <a:lnTo>
                  <a:pt x="640208" y="56824"/>
                </a:lnTo>
                <a:lnTo>
                  <a:pt x="600674" y="36501"/>
                </a:lnTo>
                <a:lnTo>
                  <a:pt x="559638" y="20638"/>
                </a:lnTo>
                <a:lnTo>
                  <a:pt x="517441" y="9255"/>
                </a:lnTo>
                <a:lnTo>
                  <a:pt x="474423" y="2369"/>
                </a:lnTo>
                <a:lnTo>
                  <a:pt x="430924" y="0"/>
                </a:lnTo>
                <a:close/>
              </a:path>
              <a:path w="854710" h="854710" extrusionOk="0">
                <a:moveTo>
                  <a:pt x="768456" y="172194"/>
                </a:moveTo>
                <a:lnTo>
                  <a:pt x="263747" y="172194"/>
                </a:lnTo>
                <a:lnTo>
                  <a:pt x="236094" y="214025"/>
                </a:lnTo>
                <a:lnTo>
                  <a:pt x="213391" y="257239"/>
                </a:lnTo>
                <a:lnTo>
                  <a:pt x="195531" y="301897"/>
                </a:lnTo>
                <a:lnTo>
                  <a:pt x="182403" y="348059"/>
                </a:lnTo>
                <a:lnTo>
                  <a:pt x="173901" y="395785"/>
                </a:lnTo>
                <a:lnTo>
                  <a:pt x="169916" y="445136"/>
                </a:lnTo>
                <a:lnTo>
                  <a:pt x="170339" y="496171"/>
                </a:lnTo>
                <a:lnTo>
                  <a:pt x="848503" y="496171"/>
                </a:lnTo>
                <a:lnTo>
                  <a:pt x="851840" y="475711"/>
                </a:lnTo>
                <a:lnTo>
                  <a:pt x="854438" y="432173"/>
                </a:lnTo>
                <a:lnTo>
                  <a:pt x="852573" y="388476"/>
                </a:lnTo>
                <a:lnTo>
                  <a:pt x="846222" y="345036"/>
                </a:lnTo>
                <a:lnTo>
                  <a:pt x="835361" y="302217"/>
                </a:lnTo>
                <a:lnTo>
                  <a:pt x="819970" y="260378"/>
                </a:lnTo>
                <a:lnTo>
                  <a:pt x="800027" y="219883"/>
                </a:lnTo>
                <a:lnTo>
                  <a:pt x="775510" y="181092"/>
                </a:lnTo>
                <a:lnTo>
                  <a:pt x="768456" y="172194"/>
                </a:lnTo>
                <a:close/>
              </a:path>
              <a:path w="854710" h="854710" extrusionOk="0">
                <a:moveTo>
                  <a:pt x="767963" y="171572"/>
                </a:moveTo>
                <a:lnTo>
                  <a:pt x="254298" y="171572"/>
                </a:lnTo>
                <a:lnTo>
                  <a:pt x="258223" y="172537"/>
                </a:lnTo>
                <a:lnTo>
                  <a:pt x="263747" y="172194"/>
                </a:lnTo>
                <a:lnTo>
                  <a:pt x="768456" y="172194"/>
                </a:lnTo>
                <a:lnTo>
                  <a:pt x="767963" y="171572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10" name="Google Shape;110;p8"/>
          <p:cNvSpPr/>
          <p:nvPr/>
        </p:nvSpPr>
        <p:spPr>
          <a:xfrm>
            <a:off x="954236" y="5225077"/>
            <a:ext cx="388620" cy="388620"/>
          </a:xfrm>
          <a:custGeom>
            <a:avLst/>
            <a:gdLst/>
            <a:ahLst/>
            <a:cxnLst/>
            <a:rect l="l" t="t" r="r" b="b"/>
            <a:pathLst>
              <a:path w="388619" h="388620" extrusionOk="0">
                <a:moveTo>
                  <a:pt x="195389" y="0"/>
                </a:moveTo>
                <a:lnTo>
                  <a:pt x="150566" y="4948"/>
                </a:lnTo>
                <a:lnTo>
                  <a:pt x="109458" y="19256"/>
                </a:lnTo>
                <a:lnTo>
                  <a:pt x="73218" y="41796"/>
                </a:lnTo>
                <a:lnTo>
                  <a:pt x="43000" y="71435"/>
                </a:lnTo>
                <a:lnTo>
                  <a:pt x="19956" y="107045"/>
                </a:lnTo>
                <a:lnTo>
                  <a:pt x="5238" y="147495"/>
                </a:lnTo>
                <a:lnTo>
                  <a:pt x="0" y="191655"/>
                </a:lnTo>
                <a:lnTo>
                  <a:pt x="4907" y="237240"/>
                </a:lnTo>
                <a:lnTo>
                  <a:pt x="19155" y="278811"/>
                </a:lnTo>
                <a:lnTo>
                  <a:pt x="41676" y="315281"/>
                </a:lnTo>
                <a:lnTo>
                  <a:pt x="71401" y="345561"/>
                </a:lnTo>
                <a:lnTo>
                  <a:pt x="107262" y="368561"/>
                </a:lnTo>
                <a:lnTo>
                  <a:pt x="148190" y="383192"/>
                </a:lnTo>
                <a:lnTo>
                  <a:pt x="193116" y="388365"/>
                </a:lnTo>
                <a:lnTo>
                  <a:pt x="237917" y="383339"/>
                </a:lnTo>
                <a:lnTo>
                  <a:pt x="279001" y="368860"/>
                </a:lnTo>
                <a:lnTo>
                  <a:pt x="315217" y="346072"/>
                </a:lnTo>
                <a:lnTo>
                  <a:pt x="345412" y="316117"/>
                </a:lnTo>
                <a:lnTo>
                  <a:pt x="368435" y="280140"/>
                </a:lnTo>
                <a:lnTo>
                  <a:pt x="383132" y="239283"/>
                </a:lnTo>
                <a:lnTo>
                  <a:pt x="385959" y="215137"/>
                </a:lnTo>
                <a:lnTo>
                  <a:pt x="57492" y="215137"/>
                </a:lnTo>
                <a:lnTo>
                  <a:pt x="55956" y="213144"/>
                </a:lnTo>
                <a:lnTo>
                  <a:pt x="54444" y="212089"/>
                </a:lnTo>
                <a:lnTo>
                  <a:pt x="54343" y="210921"/>
                </a:lnTo>
                <a:lnTo>
                  <a:pt x="52909" y="174142"/>
                </a:lnTo>
                <a:lnTo>
                  <a:pt x="57124" y="139025"/>
                </a:lnTo>
                <a:lnTo>
                  <a:pt x="69845" y="106438"/>
                </a:lnTo>
                <a:lnTo>
                  <a:pt x="93929" y="77254"/>
                </a:lnTo>
                <a:lnTo>
                  <a:pt x="103662" y="69164"/>
                </a:lnTo>
                <a:lnTo>
                  <a:pt x="110540" y="66346"/>
                </a:lnTo>
                <a:lnTo>
                  <a:pt x="339046" y="66346"/>
                </a:lnTo>
                <a:lnTo>
                  <a:pt x="316030" y="43124"/>
                </a:lnTo>
                <a:lnTo>
                  <a:pt x="280165" y="20036"/>
                </a:lnTo>
                <a:lnTo>
                  <a:pt x="239556" y="5262"/>
                </a:lnTo>
                <a:lnTo>
                  <a:pt x="195389" y="0"/>
                </a:lnTo>
                <a:close/>
              </a:path>
              <a:path w="388619" h="388620" extrusionOk="0">
                <a:moveTo>
                  <a:pt x="339046" y="66346"/>
                </a:moveTo>
                <a:lnTo>
                  <a:pt x="110540" y="66346"/>
                </a:lnTo>
                <a:lnTo>
                  <a:pt x="117657" y="68626"/>
                </a:lnTo>
                <a:lnTo>
                  <a:pt x="128104" y="75831"/>
                </a:lnTo>
                <a:lnTo>
                  <a:pt x="131533" y="78333"/>
                </a:lnTo>
                <a:lnTo>
                  <a:pt x="134658" y="81267"/>
                </a:lnTo>
                <a:lnTo>
                  <a:pt x="140081" y="85813"/>
                </a:lnTo>
                <a:lnTo>
                  <a:pt x="110597" y="113066"/>
                </a:lnTo>
                <a:lnTo>
                  <a:pt x="86961" y="143508"/>
                </a:lnTo>
                <a:lnTo>
                  <a:pt x="69238" y="177434"/>
                </a:lnTo>
                <a:lnTo>
                  <a:pt x="57492" y="215137"/>
                </a:lnTo>
                <a:lnTo>
                  <a:pt x="385959" y="215137"/>
                </a:lnTo>
                <a:lnTo>
                  <a:pt x="388353" y="194690"/>
                </a:lnTo>
                <a:lnTo>
                  <a:pt x="383314" y="150309"/>
                </a:lnTo>
                <a:lnTo>
                  <a:pt x="368790" y="109456"/>
                </a:lnTo>
                <a:lnTo>
                  <a:pt x="345967" y="73329"/>
                </a:lnTo>
                <a:lnTo>
                  <a:pt x="339046" y="66346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11" name="Google Shape;111;p8"/>
          <p:cNvSpPr/>
          <p:nvPr/>
        </p:nvSpPr>
        <p:spPr>
          <a:xfrm>
            <a:off x="1371550" y="5463320"/>
            <a:ext cx="951230" cy="923925"/>
          </a:xfrm>
          <a:custGeom>
            <a:avLst/>
            <a:gdLst/>
            <a:ahLst/>
            <a:cxnLst/>
            <a:rect l="l" t="t" r="r" b="b"/>
            <a:pathLst>
              <a:path w="951230" h="923925" extrusionOk="0">
                <a:moveTo>
                  <a:pt x="927455" y="827822"/>
                </a:moveTo>
                <a:lnTo>
                  <a:pt x="921283" y="832242"/>
                </a:lnTo>
                <a:lnTo>
                  <a:pt x="920165" y="838846"/>
                </a:lnTo>
                <a:lnTo>
                  <a:pt x="916863" y="856416"/>
                </a:lnTo>
                <a:lnTo>
                  <a:pt x="912890" y="873788"/>
                </a:lnTo>
                <a:lnTo>
                  <a:pt x="908262" y="890900"/>
                </a:lnTo>
                <a:lnTo>
                  <a:pt x="902995" y="907692"/>
                </a:lnTo>
                <a:lnTo>
                  <a:pt x="900861" y="914055"/>
                </a:lnTo>
                <a:lnTo>
                  <a:pt x="904290" y="920951"/>
                </a:lnTo>
                <a:lnTo>
                  <a:pt x="911936" y="923517"/>
                </a:lnTo>
                <a:lnTo>
                  <a:pt x="913244" y="923720"/>
                </a:lnTo>
                <a:lnTo>
                  <a:pt x="919607" y="923720"/>
                </a:lnTo>
                <a:lnTo>
                  <a:pt x="936478" y="879689"/>
                </a:lnTo>
                <a:lnTo>
                  <a:pt x="945273" y="836255"/>
                </a:lnTo>
                <a:lnTo>
                  <a:pt x="940790" y="829994"/>
                </a:lnTo>
                <a:lnTo>
                  <a:pt x="934173" y="828876"/>
                </a:lnTo>
                <a:lnTo>
                  <a:pt x="927455" y="827822"/>
                </a:lnTo>
                <a:close/>
              </a:path>
              <a:path w="951230" h="923925" extrusionOk="0">
                <a:moveTo>
                  <a:pt x="941298" y="682686"/>
                </a:moveTo>
                <a:lnTo>
                  <a:pt x="927798" y="684071"/>
                </a:lnTo>
                <a:lnTo>
                  <a:pt x="922959" y="690065"/>
                </a:lnTo>
                <a:lnTo>
                  <a:pt x="923671" y="696733"/>
                </a:lnTo>
                <a:lnTo>
                  <a:pt x="925072" y="711840"/>
                </a:lnTo>
                <a:lnTo>
                  <a:pt x="926076" y="726857"/>
                </a:lnTo>
                <a:lnTo>
                  <a:pt x="926676" y="741731"/>
                </a:lnTo>
                <a:lnTo>
                  <a:pt x="926871" y="756410"/>
                </a:lnTo>
                <a:lnTo>
                  <a:pt x="926833" y="764157"/>
                </a:lnTo>
                <a:lnTo>
                  <a:pt x="926604" y="774749"/>
                </a:lnTo>
                <a:lnTo>
                  <a:pt x="931938" y="780299"/>
                </a:lnTo>
                <a:lnTo>
                  <a:pt x="938898" y="780451"/>
                </a:lnTo>
                <a:lnTo>
                  <a:pt x="945502" y="780451"/>
                </a:lnTo>
                <a:lnTo>
                  <a:pt x="950925" y="775168"/>
                </a:lnTo>
                <a:lnTo>
                  <a:pt x="951064" y="768538"/>
                </a:lnTo>
                <a:lnTo>
                  <a:pt x="951133" y="764157"/>
                </a:lnTo>
                <a:lnTo>
                  <a:pt x="951191" y="756410"/>
                </a:lnTo>
                <a:lnTo>
                  <a:pt x="950987" y="741096"/>
                </a:lnTo>
                <a:lnTo>
                  <a:pt x="950358" y="725577"/>
                </a:lnTo>
                <a:lnTo>
                  <a:pt x="949307" y="709920"/>
                </a:lnTo>
                <a:lnTo>
                  <a:pt x="947839" y="694180"/>
                </a:lnTo>
                <a:lnTo>
                  <a:pt x="947140" y="687500"/>
                </a:lnTo>
                <a:lnTo>
                  <a:pt x="941298" y="682686"/>
                </a:lnTo>
                <a:close/>
              </a:path>
              <a:path w="951230" h="923925" extrusionOk="0">
                <a:moveTo>
                  <a:pt x="400100" y="710157"/>
                </a:moveTo>
                <a:lnTo>
                  <a:pt x="393788" y="714576"/>
                </a:lnTo>
                <a:lnTo>
                  <a:pt x="391350" y="727784"/>
                </a:lnTo>
                <a:lnTo>
                  <a:pt x="395719" y="734121"/>
                </a:lnTo>
                <a:lnTo>
                  <a:pt x="440296" y="738846"/>
                </a:lnTo>
                <a:lnTo>
                  <a:pt x="450074" y="738601"/>
                </a:lnTo>
                <a:lnTo>
                  <a:pt x="490207" y="727416"/>
                </a:lnTo>
                <a:lnTo>
                  <a:pt x="487705" y="714498"/>
                </a:lnTo>
                <a:lnTo>
                  <a:pt x="440847" y="714498"/>
                </a:lnTo>
                <a:lnTo>
                  <a:pt x="423786" y="713761"/>
                </a:lnTo>
                <a:lnTo>
                  <a:pt x="406730" y="711427"/>
                </a:lnTo>
                <a:lnTo>
                  <a:pt x="400100" y="710157"/>
                </a:lnTo>
                <a:close/>
              </a:path>
              <a:path w="951230" h="923925" extrusionOk="0">
                <a:moveTo>
                  <a:pt x="481253" y="709864"/>
                </a:moveTo>
                <a:lnTo>
                  <a:pt x="474687" y="711198"/>
                </a:lnTo>
                <a:lnTo>
                  <a:pt x="457838" y="713643"/>
                </a:lnTo>
                <a:lnTo>
                  <a:pt x="440847" y="714498"/>
                </a:lnTo>
                <a:lnTo>
                  <a:pt x="487705" y="714498"/>
                </a:lnTo>
                <a:lnTo>
                  <a:pt x="487654" y="714233"/>
                </a:lnTo>
                <a:lnTo>
                  <a:pt x="481253" y="709864"/>
                </a:lnTo>
                <a:close/>
              </a:path>
              <a:path w="951230" h="923925" extrusionOk="0">
                <a:moveTo>
                  <a:pt x="278803" y="638541"/>
                </a:moveTo>
                <a:lnTo>
                  <a:pt x="268109" y="646644"/>
                </a:lnTo>
                <a:lnTo>
                  <a:pt x="267055" y="654264"/>
                </a:lnTo>
                <a:lnTo>
                  <a:pt x="271094" y="659636"/>
                </a:lnTo>
                <a:lnTo>
                  <a:pt x="297664" y="687654"/>
                </a:lnTo>
                <a:lnTo>
                  <a:pt x="330377" y="709699"/>
                </a:lnTo>
                <a:lnTo>
                  <a:pt x="334149" y="711134"/>
                </a:lnTo>
                <a:lnTo>
                  <a:pt x="340423" y="711134"/>
                </a:lnTo>
                <a:lnTo>
                  <a:pt x="344627" y="708785"/>
                </a:lnTo>
                <a:lnTo>
                  <a:pt x="349961" y="698739"/>
                </a:lnTo>
                <a:lnTo>
                  <a:pt x="347713" y="691386"/>
                </a:lnTo>
                <a:lnTo>
                  <a:pt x="341782" y="688236"/>
                </a:lnTo>
                <a:lnTo>
                  <a:pt x="326966" y="679348"/>
                </a:lnTo>
                <a:lnTo>
                  <a:pt x="313450" y="669148"/>
                </a:lnTo>
                <a:lnTo>
                  <a:pt x="301279" y="657672"/>
                </a:lnTo>
                <a:lnTo>
                  <a:pt x="290499" y="644955"/>
                </a:lnTo>
                <a:lnTo>
                  <a:pt x="286435" y="639608"/>
                </a:lnTo>
                <a:lnTo>
                  <a:pt x="278803" y="638541"/>
                </a:lnTo>
                <a:close/>
              </a:path>
              <a:path w="951230" h="923925" extrusionOk="0">
                <a:moveTo>
                  <a:pt x="599554" y="640053"/>
                </a:moveTo>
                <a:lnTo>
                  <a:pt x="567023" y="668023"/>
                </a:lnTo>
                <a:lnTo>
                  <a:pt x="532942" y="690091"/>
                </a:lnTo>
                <a:lnTo>
                  <a:pt x="530936" y="697520"/>
                </a:lnTo>
                <a:lnTo>
                  <a:pt x="536524" y="707261"/>
                </a:lnTo>
                <a:lnTo>
                  <a:pt x="540613" y="709458"/>
                </a:lnTo>
                <a:lnTo>
                  <a:pt x="546874" y="709458"/>
                </a:lnTo>
                <a:lnTo>
                  <a:pt x="581499" y="687552"/>
                </a:lnTo>
                <a:lnTo>
                  <a:pt x="611327" y="662354"/>
                </a:lnTo>
                <a:lnTo>
                  <a:pt x="616445" y="650047"/>
                </a:lnTo>
                <a:lnTo>
                  <a:pt x="607237" y="640281"/>
                </a:lnTo>
                <a:lnTo>
                  <a:pt x="599554" y="640053"/>
                </a:lnTo>
                <a:close/>
              </a:path>
              <a:path w="951230" h="923925" extrusionOk="0">
                <a:moveTo>
                  <a:pt x="907008" y="539532"/>
                </a:moveTo>
                <a:lnTo>
                  <a:pt x="894257" y="543723"/>
                </a:lnTo>
                <a:lnTo>
                  <a:pt x="890803" y="550619"/>
                </a:lnTo>
                <a:lnTo>
                  <a:pt x="892924" y="556982"/>
                </a:lnTo>
                <a:lnTo>
                  <a:pt x="898391" y="574191"/>
                </a:lnTo>
                <a:lnTo>
                  <a:pt x="903409" y="591488"/>
                </a:lnTo>
                <a:lnTo>
                  <a:pt x="907963" y="608813"/>
                </a:lnTo>
                <a:lnTo>
                  <a:pt x="912037" y="626108"/>
                </a:lnTo>
                <a:lnTo>
                  <a:pt x="913295" y="631772"/>
                </a:lnTo>
                <a:lnTo>
                  <a:pt x="918311" y="635633"/>
                </a:lnTo>
                <a:lnTo>
                  <a:pt x="924763" y="635633"/>
                </a:lnTo>
                <a:lnTo>
                  <a:pt x="925652" y="635531"/>
                </a:lnTo>
                <a:lnTo>
                  <a:pt x="933094" y="633880"/>
                </a:lnTo>
                <a:lnTo>
                  <a:pt x="937234" y="627391"/>
                </a:lnTo>
                <a:lnTo>
                  <a:pt x="935786" y="620837"/>
                </a:lnTo>
                <a:lnTo>
                  <a:pt x="921652" y="567131"/>
                </a:lnTo>
                <a:lnTo>
                  <a:pt x="913892" y="542961"/>
                </a:lnTo>
                <a:lnTo>
                  <a:pt x="907008" y="539532"/>
                </a:lnTo>
                <a:close/>
              </a:path>
              <a:path w="951230" h="923925" extrusionOk="0">
                <a:moveTo>
                  <a:pt x="691273" y="523873"/>
                </a:moveTo>
                <a:lnTo>
                  <a:pt x="683882" y="526095"/>
                </a:lnTo>
                <a:lnTo>
                  <a:pt x="680681" y="531988"/>
                </a:lnTo>
                <a:lnTo>
                  <a:pt x="675469" y="541285"/>
                </a:lnTo>
                <a:lnTo>
                  <a:pt x="667167" y="555048"/>
                </a:lnTo>
                <a:lnTo>
                  <a:pt x="655919" y="572208"/>
                </a:lnTo>
                <a:lnTo>
                  <a:pt x="641870" y="591691"/>
                </a:lnTo>
                <a:lnTo>
                  <a:pt x="637819" y="597050"/>
                </a:lnTo>
                <a:lnTo>
                  <a:pt x="638860" y="604670"/>
                </a:lnTo>
                <a:lnTo>
                  <a:pt x="646417" y="610398"/>
                </a:lnTo>
                <a:lnTo>
                  <a:pt x="648995" y="611198"/>
                </a:lnTo>
                <a:lnTo>
                  <a:pt x="655231" y="611198"/>
                </a:lnTo>
                <a:lnTo>
                  <a:pt x="687085" y="569090"/>
                </a:lnTo>
                <a:lnTo>
                  <a:pt x="705269" y="537640"/>
                </a:lnTo>
                <a:lnTo>
                  <a:pt x="703072" y="530261"/>
                </a:lnTo>
                <a:lnTo>
                  <a:pt x="691273" y="523873"/>
                </a:lnTo>
                <a:close/>
              </a:path>
              <a:path w="951230" h="923925" extrusionOk="0">
                <a:moveTo>
                  <a:pt x="239179" y="501470"/>
                </a:moveTo>
                <a:lnTo>
                  <a:pt x="233413" y="506537"/>
                </a:lnTo>
                <a:lnTo>
                  <a:pt x="232371" y="520165"/>
                </a:lnTo>
                <a:lnTo>
                  <a:pt x="232105" y="527061"/>
                </a:lnTo>
                <a:lnTo>
                  <a:pt x="232105" y="533893"/>
                </a:lnTo>
                <a:lnTo>
                  <a:pt x="235700" y="576109"/>
                </a:lnTo>
                <a:lnTo>
                  <a:pt x="244805" y="598790"/>
                </a:lnTo>
                <a:lnTo>
                  <a:pt x="251231" y="598790"/>
                </a:lnTo>
                <a:lnTo>
                  <a:pt x="252196" y="598676"/>
                </a:lnTo>
                <a:lnTo>
                  <a:pt x="259676" y="596873"/>
                </a:lnTo>
                <a:lnTo>
                  <a:pt x="263702" y="590307"/>
                </a:lnTo>
                <a:lnTo>
                  <a:pt x="262128" y="583779"/>
                </a:lnTo>
                <a:lnTo>
                  <a:pt x="259640" y="571816"/>
                </a:lnTo>
                <a:lnTo>
                  <a:pt x="257857" y="559484"/>
                </a:lnTo>
                <a:lnTo>
                  <a:pt x="256784" y="546828"/>
                </a:lnTo>
                <a:lnTo>
                  <a:pt x="256425" y="533893"/>
                </a:lnTo>
                <a:lnTo>
                  <a:pt x="256449" y="527061"/>
                </a:lnTo>
                <a:lnTo>
                  <a:pt x="256667" y="521396"/>
                </a:lnTo>
                <a:lnTo>
                  <a:pt x="257657" y="508392"/>
                </a:lnTo>
                <a:lnTo>
                  <a:pt x="252653" y="502550"/>
                </a:lnTo>
                <a:lnTo>
                  <a:pt x="239179" y="501470"/>
                </a:lnTo>
                <a:close/>
              </a:path>
              <a:path w="951230" h="923925" extrusionOk="0">
                <a:moveTo>
                  <a:pt x="838060" y="409281"/>
                </a:moveTo>
                <a:lnTo>
                  <a:pt x="827430" y="417498"/>
                </a:lnTo>
                <a:lnTo>
                  <a:pt x="826439" y="425130"/>
                </a:lnTo>
                <a:lnTo>
                  <a:pt x="830541" y="430452"/>
                </a:lnTo>
                <a:lnTo>
                  <a:pt x="836098" y="437752"/>
                </a:lnTo>
                <a:lnTo>
                  <a:pt x="860942" y="477196"/>
                </a:lnTo>
                <a:lnTo>
                  <a:pt x="868984" y="494625"/>
                </a:lnTo>
                <a:lnTo>
                  <a:pt x="873404" y="497279"/>
                </a:lnTo>
                <a:lnTo>
                  <a:pt x="879716" y="497279"/>
                </a:lnTo>
                <a:lnTo>
                  <a:pt x="881418" y="496936"/>
                </a:lnTo>
                <a:lnTo>
                  <a:pt x="889152" y="493444"/>
                </a:lnTo>
                <a:lnTo>
                  <a:pt x="891882" y="486256"/>
                </a:lnTo>
                <a:lnTo>
                  <a:pt x="889127" y="480121"/>
                </a:lnTo>
                <a:lnTo>
                  <a:pt x="866933" y="438708"/>
                </a:lnTo>
                <a:lnTo>
                  <a:pt x="845693" y="410271"/>
                </a:lnTo>
                <a:lnTo>
                  <a:pt x="838060" y="409281"/>
                </a:lnTo>
                <a:close/>
              </a:path>
              <a:path w="951230" h="923925" extrusionOk="0">
                <a:moveTo>
                  <a:pt x="713841" y="381265"/>
                </a:moveTo>
                <a:lnTo>
                  <a:pt x="707034" y="381557"/>
                </a:lnTo>
                <a:lnTo>
                  <a:pt x="700328" y="381963"/>
                </a:lnTo>
                <a:lnTo>
                  <a:pt x="695223" y="387742"/>
                </a:lnTo>
                <a:lnTo>
                  <a:pt x="696112" y="402067"/>
                </a:lnTo>
                <a:lnTo>
                  <a:pt x="696338" y="409357"/>
                </a:lnTo>
                <a:lnTo>
                  <a:pt x="694837" y="453114"/>
                </a:lnTo>
                <a:lnTo>
                  <a:pt x="692937" y="471841"/>
                </a:lnTo>
                <a:lnTo>
                  <a:pt x="697750" y="477848"/>
                </a:lnTo>
                <a:lnTo>
                  <a:pt x="704418" y="478585"/>
                </a:lnTo>
                <a:lnTo>
                  <a:pt x="705319" y="478648"/>
                </a:lnTo>
                <a:lnTo>
                  <a:pt x="711885" y="478648"/>
                </a:lnTo>
                <a:lnTo>
                  <a:pt x="720485" y="430070"/>
                </a:lnTo>
                <a:lnTo>
                  <a:pt x="720674" y="409357"/>
                </a:lnTo>
                <a:lnTo>
                  <a:pt x="720420" y="401077"/>
                </a:lnTo>
                <a:lnTo>
                  <a:pt x="719505" y="386243"/>
                </a:lnTo>
                <a:lnTo>
                  <a:pt x="713841" y="381265"/>
                </a:lnTo>
                <a:close/>
              </a:path>
              <a:path w="951230" h="923925" extrusionOk="0">
                <a:moveTo>
                  <a:pt x="290791" y="362964"/>
                </a:moveTo>
                <a:lnTo>
                  <a:pt x="262050" y="403988"/>
                </a:lnTo>
                <a:lnTo>
                  <a:pt x="245999" y="445425"/>
                </a:lnTo>
                <a:lnTo>
                  <a:pt x="249453" y="452321"/>
                </a:lnTo>
                <a:lnTo>
                  <a:pt x="257098" y="454861"/>
                </a:lnTo>
                <a:lnTo>
                  <a:pt x="258394" y="455064"/>
                </a:lnTo>
                <a:lnTo>
                  <a:pt x="264756" y="455064"/>
                </a:lnTo>
                <a:lnTo>
                  <a:pt x="269506" y="451839"/>
                </a:lnTo>
                <a:lnTo>
                  <a:pt x="271195" y="446746"/>
                </a:lnTo>
                <a:lnTo>
                  <a:pt x="277194" y="430307"/>
                </a:lnTo>
                <a:lnTo>
                  <a:pt x="284121" y="414191"/>
                </a:lnTo>
                <a:lnTo>
                  <a:pt x="291948" y="398449"/>
                </a:lnTo>
                <a:lnTo>
                  <a:pt x="300647" y="383132"/>
                </a:lnTo>
                <a:lnTo>
                  <a:pt x="304126" y="377378"/>
                </a:lnTo>
                <a:lnTo>
                  <a:pt x="302285" y="369911"/>
                </a:lnTo>
                <a:lnTo>
                  <a:pt x="290791" y="362964"/>
                </a:lnTo>
                <a:close/>
              </a:path>
              <a:path w="951230" h="923925" extrusionOk="0">
                <a:moveTo>
                  <a:pt x="740371" y="305522"/>
                </a:moveTo>
                <a:lnTo>
                  <a:pt x="732739" y="306500"/>
                </a:lnTo>
                <a:lnTo>
                  <a:pt x="724560" y="317180"/>
                </a:lnTo>
                <a:lnTo>
                  <a:pt x="725576" y="324800"/>
                </a:lnTo>
                <a:lnTo>
                  <a:pt x="730910" y="328877"/>
                </a:lnTo>
                <a:lnTo>
                  <a:pt x="744351" y="339603"/>
                </a:lnTo>
                <a:lnTo>
                  <a:pt x="757689" y="351104"/>
                </a:lnTo>
                <a:lnTo>
                  <a:pt x="770877" y="363340"/>
                </a:lnTo>
                <a:lnTo>
                  <a:pt x="783869" y="376274"/>
                </a:lnTo>
                <a:lnTo>
                  <a:pt x="786244" y="378725"/>
                </a:lnTo>
                <a:lnTo>
                  <a:pt x="789419" y="379957"/>
                </a:lnTo>
                <a:lnTo>
                  <a:pt x="795642" y="379957"/>
                </a:lnTo>
                <a:lnTo>
                  <a:pt x="798703" y="378826"/>
                </a:lnTo>
                <a:lnTo>
                  <a:pt x="805878" y="371854"/>
                </a:lnTo>
                <a:lnTo>
                  <a:pt x="805992" y="364158"/>
                </a:lnTo>
                <a:lnTo>
                  <a:pt x="801306" y="359332"/>
                </a:lnTo>
                <a:lnTo>
                  <a:pt x="787689" y="345778"/>
                </a:lnTo>
                <a:lnTo>
                  <a:pt x="773847" y="332938"/>
                </a:lnTo>
                <a:lnTo>
                  <a:pt x="759831" y="320855"/>
                </a:lnTo>
                <a:lnTo>
                  <a:pt x="745693" y="309573"/>
                </a:lnTo>
                <a:lnTo>
                  <a:pt x="740371" y="305522"/>
                </a:lnTo>
                <a:close/>
              </a:path>
              <a:path w="951230" h="923925" extrusionOk="0">
                <a:moveTo>
                  <a:pt x="604939" y="241539"/>
                </a:moveTo>
                <a:lnTo>
                  <a:pt x="598335" y="245565"/>
                </a:lnTo>
                <a:lnTo>
                  <a:pt x="595122" y="258621"/>
                </a:lnTo>
                <a:lnTo>
                  <a:pt x="599109" y="265199"/>
                </a:lnTo>
                <a:lnTo>
                  <a:pt x="605624" y="266800"/>
                </a:lnTo>
                <a:lnTo>
                  <a:pt x="622229" y="271401"/>
                </a:lnTo>
                <a:lnTo>
                  <a:pt x="638743" y="277020"/>
                </a:lnTo>
                <a:lnTo>
                  <a:pt x="655109" y="283634"/>
                </a:lnTo>
                <a:lnTo>
                  <a:pt x="671703" y="291438"/>
                </a:lnTo>
                <a:lnTo>
                  <a:pt x="672147" y="291628"/>
                </a:lnTo>
                <a:lnTo>
                  <a:pt x="685698" y="330706"/>
                </a:lnTo>
                <a:lnTo>
                  <a:pt x="690575" y="334211"/>
                </a:lnTo>
                <a:lnTo>
                  <a:pt x="696976" y="334211"/>
                </a:lnTo>
                <a:lnTo>
                  <a:pt x="698080" y="334071"/>
                </a:lnTo>
                <a:lnTo>
                  <a:pt x="705650" y="331951"/>
                </a:lnTo>
                <a:lnTo>
                  <a:pt x="709422" y="325232"/>
                </a:lnTo>
                <a:lnTo>
                  <a:pt x="707605" y="318768"/>
                </a:lnTo>
                <a:lnTo>
                  <a:pt x="701942" y="300648"/>
                </a:lnTo>
                <a:lnTo>
                  <a:pt x="695239" y="282943"/>
                </a:lnTo>
                <a:lnTo>
                  <a:pt x="687521" y="265717"/>
                </a:lnTo>
                <a:lnTo>
                  <a:pt x="683381" y="257783"/>
                </a:lnTo>
                <a:lnTo>
                  <a:pt x="656374" y="257783"/>
                </a:lnTo>
                <a:lnTo>
                  <a:pt x="645220" y="253495"/>
                </a:lnTo>
                <a:lnTo>
                  <a:pt x="634001" y="249629"/>
                </a:lnTo>
                <a:lnTo>
                  <a:pt x="622732" y="246192"/>
                </a:lnTo>
                <a:lnTo>
                  <a:pt x="611378" y="243178"/>
                </a:lnTo>
                <a:lnTo>
                  <a:pt x="604939" y="241539"/>
                </a:lnTo>
                <a:close/>
              </a:path>
              <a:path w="951230" h="923925" extrusionOk="0">
                <a:moveTo>
                  <a:pt x="668121" y="241095"/>
                </a:moveTo>
                <a:lnTo>
                  <a:pt x="657415" y="247102"/>
                </a:lnTo>
                <a:lnTo>
                  <a:pt x="655154" y="252639"/>
                </a:lnTo>
                <a:lnTo>
                  <a:pt x="656374" y="257783"/>
                </a:lnTo>
                <a:lnTo>
                  <a:pt x="683381" y="257783"/>
                </a:lnTo>
                <a:lnTo>
                  <a:pt x="678815" y="249032"/>
                </a:lnTo>
                <a:lnTo>
                  <a:pt x="675538" y="243178"/>
                </a:lnTo>
                <a:lnTo>
                  <a:pt x="668121" y="241095"/>
                </a:lnTo>
                <a:close/>
              </a:path>
              <a:path w="951230" h="923925" extrusionOk="0">
                <a:moveTo>
                  <a:pt x="396163" y="265352"/>
                </a:moveTo>
                <a:lnTo>
                  <a:pt x="352715" y="288883"/>
                </a:lnTo>
                <a:lnTo>
                  <a:pt x="321386" y="315504"/>
                </a:lnTo>
                <a:lnTo>
                  <a:pt x="321449" y="323213"/>
                </a:lnTo>
                <a:lnTo>
                  <a:pt x="328612" y="330223"/>
                </a:lnTo>
                <a:lnTo>
                  <a:pt x="331685" y="331392"/>
                </a:lnTo>
                <a:lnTo>
                  <a:pt x="337908" y="331392"/>
                </a:lnTo>
                <a:lnTo>
                  <a:pt x="341058" y="330173"/>
                </a:lnTo>
                <a:lnTo>
                  <a:pt x="347040" y="324077"/>
                </a:lnTo>
                <a:lnTo>
                  <a:pt x="350735" y="320495"/>
                </a:lnTo>
                <a:lnTo>
                  <a:pt x="400558" y="290180"/>
                </a:lnTo>
                <a:lnTo>
                  <a:pt x="406615" y="287285"/>
                </a:lnTo>
                <a:lnTo>
                  <a:pt x="409194" y="280033"/>
                </a:lnTo>
                <a:lnTo>
                  <a:pt x="403428" y="267904"/>
                </a:lnTo>
                <a:lnTo>
                  <a:pt x="396163" y="265352"/>
                </a:lnTo>
                <a:close/>
              </a:path>
              <a:path w="951230" h="923925" extrusionOk="0">
                <a:moveTo>
                  <a:pt x="542988" y="234110"/>
                </a:moveTo>
                <a:lnTo>
                  <a:pt x="536257" y="234110"/>
                </a:lnTo>
                <a:lnTo>
                  <a:pt x="517538" y="234702"/>
                </a:lnTo>
                <a:lnTo>
                  <a:pt x="461213" y="243101"/>
                </a:lnTo>
                <a:lnTo>
                  <a:pt x="450634" y="251191"/>
                </a:lnTo>
                <a:lnTo>
                  <a:pt x="453517" y="263320"/>
                </a:lnTo>
                <a:lnTo>
                  <a:pt x="458495" y="267079"/>
                </a:lnTo>
                <a:lnTo>
                  <a:pt x="464934" y="267079"/>
                </a:lnTo>
                <a:lnTo>
                  <a:pt x="465874" y="266977"/>
                </a:lnTo>
                <a:lnTo>
                  <a:pt x="466826" y="266749"/>
                </a:lnTo>
                <a:lnTo>
                  <a:pt x="484187" y="263140"/>
                </a:lnTo>
                <a:lnTo>
                  <a:pt x="501596" y="260546"/>
                </a:lnTo>
                <a:lnTo>
                  <a:pt x="518990" y="258975"/>
                </a:lnTo>
                <a:lnTo>
                  <a:pt x="536308" y="258430"/>
                </a:lnTo>
                <a:lnTo>
                  <a:pt x="543026" y="258418"/>
                </a:lnTo>
                <a:lnTo>
                  <a:pt x="548462" y="252969"/>
                </a:lnTo>
                <a:lnTo>
                  <a:pt x="548436" y="239533"/>
                </a:lnTo>
                <a:lnTo>
                  <a:pt x="542988" y="234110"/>
                </a:lnTo>
                <a:close/>
              </a:path>
              <a:path w="951230" h="923925" extrusionOk="0">
                <a:moveTo>
                  <a:pt x="573290" y="133818"/>
                </a:moveTo>
                <a:lnTo>
                  <a:pt x="565683" y="134948"/>
                </a:lnTo>
                <a:lnTo>
                  <a:pt x="557682" y="145705"/>
                </a:lnTo>
                <a:lnTo>
                  <a:pt x="558800" y="153325"/>
                </a:lnTo>
                <a:lnTo>
                  <a:pt x="564184" y="157326"/>
                </a:lnTo>
                <a:lnTo>
                  <a:pt x="578478" y="168453"/>
                </a:lnTo>
                <a:lnTo>
                  <a:pt x="592008" y="180032"/>
                </a:lnTo>
                <a:lnTo>
                  <a:pt x="604727" y="192017"/>
                </a:lnTo>
                <a:lnTo>
                  <a:pt x="616585" y="204366"/>
                </a:lnTo>
                <a:lnTo>
                  <a:pt x="618985" y="207008"/>
                </a:lnTo>
                <a:lnTo>
                  <a:pt x="622274" y="208329"/>
                </a:lnTo>
                <a:lnTo>
                  <a:pt x="628497" y="208329"/>
                </a:lnTo>
                <a:lnTo>
                  <a:pt x="631431" y="207287"/>
                </a:lnTo>
                <a:lnTo>
                  <a:pt x="638721" y="200645"/>
                </a:lnTo>
                <a:lnTo>
                  <a:pt x="639076" y="192949"/>
                </a:lnTo>
                <a:lnTo>
                  <a:pt x="634555" y="187983"/>
                </a:lnTo>
                <a:lnTo>
                  <a:pt x="621888" y="174789"/>
                </a:lnTo>
                <a:lnTo>
                  <a:pt x="608322" y="161999"/>
                </a:lnTo>
                <a:lnTo>
                  <a:pt x="593905" y="149657"/>
                </a:lnTo>
                <a:lnTo>
                  <a:pt x="578688" y="137806"/>
                </a:lnTo>
                <a:lnTo>
                  <a:pt x="573290" y="133818"/>
                </a:lnTo>
                <a:close/>
              </a:path>
              <a:path w="951230" h="923925" extrusionOk="0">
                <a:moveTo>
                  <a:pt x="441426" y="64933"/>
                </a:moveTo>
                <a:lnTo>
                  <a:pt x="434365" y="68019"/>
                </a:lnTo>
                <a:lnTo>
                  <a:pt x="429501" y="80541"/>
                </a:lnTo>
                <a:lnTo>
                  <a:pt x="432600" y="87577"/>
                </a:lnTo>
                <a:lnTo>
                  <a:pt x="438873" y="90016"/>
                </a:lnTo>
                <a:lnTo>
                  <a:pt x="455973" y="96922"/>
                </a:lnTo>
                <a:lnTo>
                  <a:pt x="472563" y="104173"/>
                </a:lnTo>
                <a:lnTo>
                  <a:pt x="488587" y="111743"/>
                </a:lnTo>
                <a:lnTo>
                  <a:pt x="503986" y="119607"/>
                </a:lnTo>
                <a:lnTo>
                  <a:pt x="505802" y="120572"/>
                </a:lnTo>
                <a:lnTo>
                  <a:pt x="507758" y="121016"/>
                </a:lnTo>
                <a:lnTo>
                  <a:pt x="514032" y="121016"/>
                </a:lnTo>
                <a:lnTo>
                  <a:pt x="518236" y="118667"/>
                </a:lnTo>
                <a:lnTo>
                  <a:pt x="523570" y="108621"/>
                </a:lnTo>
                <a:lnTo>
                  <a:pt x="521309" y="101255"/>
                </a:lnTo>
                <a:lnTo>
                  <a:pt x="482673" y="82054"/>
                </a:lnTo>
                <a:lnTo>
                  <a:pt x="447662" y="67333"/>
                </a:lnTo>
                <a:lnTo>
                  <a:pt x="441426" y="64933"/>
                </a:lnTo>
                <a:close/>
              </a:path>
              <a:path w="951230" h="923925" extrusionOk="0">
                <a:moveTo>
                  <a:pt x="298970" y="24966"/>
                </a:moveTo>
                <a:lnTo>
                  <a:pt x="292582" y="29144"/>
                </a:lnTo>
                <a:lnTo>
                  <a:pt x="289852" y="42289"/>
                </a:lnTo>
                <a:lnTo>
                  <a:pt x="294081" y="48715"/>
                </a:lnTo>
                <a:lnTo>
                  <a:pt x="318625" y="53971"/>
                </a:lnTo>
                <a:lnTo>
                  <a:pt x="336322" y="58127"/>
                </a:lnTo>
                <a:lnTo>
                  <a:pt x="353689" y="62544"/>
                </a:lnTo>
                <a:lnTo>
                  <a:pt x="371779" y="67511"/>
                </a:lnTo>
                <a:lnTo>
                  <a:pt x="372910" y="67676"/>
                </a:lnTo>
                <a:lnTo>
                  <a:pt x="379310" y="67676"/>
                </a:lnTo>
                <a:lnTo>
                  <a:pt x="384175" y="64196"/>
                </a:lnTo>
                <a:lnTo>
                  <a:pt x="387540" y="52385"/>
                </a:lnTo>
                <a:lnTo>
                  <a:pt x="383794" y="45654"/>
                </a:lnTo>
                <a:lnTo>
                  <a:pt x="342126" y="34510"/>
                </a:lnTo>
                <a:lnTo>
                  <a:pt x="305587" y="26274"/>
                </a:lnTo>
                <a:lnTo>
                  <a:pt x="298970" y="24966"/>
                </a:lnTo>
                <a:close/>
              </a:path>
              <a:path w="951230" h="923925" extrusionOk="0">
                <a:moveTo>
                  <a:pt x="152882" y="4608"/>
                </a:moveTo>
                <a:lnTo>
                  <a:pt x="147002" y="9625"/>
                </a:lnTo>
                <a:lnTo>
                  <a:pt x="145846" y="23010"/>
                </a:lnTo>
                <a:lnTo>
                  <a:pt x="150787" y="28890"/>
                </a:lnTo>
                <a:lnTo>
                  <a:pt x="175724" y="31186"/>
                </a:lnTo>
                <a:lnTo>
                  <a:pt x="193838" y="33132"/>
                </a:lnTo>
                <a:lnTo>
                  <a:pt x="211759" y="35307"/>
                </a:lnTo>
                <a:lnTo>
                  <a:pt x="230009" y="37780"/>
                </a:lnTo>
                <a:lnTo>
                  <a:pt x="230581" y="37819"/>
                </a:lnTo>
                <a:lnTo>
                  <a:pt x="237109" y="37819"/>
                </a:lnTo>
                <a:lnTo>
                  <a:pt x="242316" y="33450"/>
                </a:lnTo>
                <a:lnTo>
                  <a:pt x="244132" y="20737"/>
                </a:lnTo>
                <a:lnTo>
                  <a:pt x="239509" y="14578"/>
                </a:lnTo>
                <a:lnTo>
                  <a:pt x="214868" y="11190"/>
                </a:lnTo>
                <a:lnTo>
                  <a:pt x="196613" y="8978"/>
                </a:lnTo>
                <a:lnTo>
                  <a:pt x="178165" y="6997"/>
                </a:lnTo>
                <a:lnTo>
                  <a:pt x="152882" y="4608"/>
                </a:lnTo>
                <a:close/>
              </a:path>
              <a:path w="951230" h="923925" extrusionOk="0">
                <a:moveTo>
                  <a:pt x="31826" y="0"/>
                </a:moveTo>
                <a:lnTo>
                  <a:pt x="17066" y="258"/>
                </a:lnTo>
                <a:lnTo>
                  <a:pt x="11912" y="430"/>
                </a:lnTo>
                <a:lnTo>
                  <a:pt x="5194" y="735"/>
                </a:lnTo>
                <a:lnTo>
                  <a:pt x="0" y="6399"/>
                </a:lnTo>
                <a:lnTo>
                  <a:pt x="596" y="19835"/>
                </a:lnTo>
                <a:lnTo>
                  <a:pt x="6210" y="25195"/>
                </a:lnTo>
                <a:lnTo>
                  <a:pt x="12979" y="24725"/>
                </a:lnTo>
                <a:lnTo>
                  <a:pt x="18148" y="24553"/>
                </a:lnTo>
                <a:lnTo>
                  <a:pt x="32602" y="24314"/>
                </a:lnTo>
                <a:lnTo>
                  <a:pt x="92847" y="24314"/>
                </a:lnTo>
                <a:lnTo>
                  <a:pt x="97447" y="19899"/>
                </a:lnTo>
                <a:lnTo>
                  <a:pt x="97917" y="6615"/>
                </a:lnTo>
                <a:lnTo>
                  <a:pt x="92659" y="989"/>
                </a:lnTo>
                <a:lnTo>
                  <a:pt x="85953" y="760"/>
                </a:lnTo>
                <a:lnTo>
                  <a:pt x="55139" y="39"/>
                </a:lnTo>
                <a:lnTo>
                  <a:pt x="31826" y="0"/>
                </a:lnTo>
                <a:close/>
              </a:path>
              <a:path w="951230" h="923925" extrusionOk="0">
                <a:moveTo>
                  <a:pt x="92847" y="24314"/>
                </a:moveTo>
                <a:lnTo>
                  <a:pt x="32602" y="24314"/>
                </a:lnTo>
                <a:lnTo>
                  <a:pt x="55279" y="24362"/>
                </a:lnTo>
                <a:lnTo>
                  <a:pt x="85534" y="25068"/>
                </a:lnTo>
                <a:lnTo>
                  <a:pt x="92062" y="25068"/>
                </a:lnTo>
                <a:lnTo>
                  <a:pt x="92847" y="24314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12" name="Google Shape;112;p8"/>
          <p:cNvSpPr/>
          <p:nvPr/>
        </p:nvSpPr>
        <p:spPr>
          <a:xfrm>
            <a:off x="3107969" y="1321040"/>
            <a:ext cx="542925" cy="412115"/>
          </a:xfrm>
          <a:custGeom>
            <a:avLst/>
            <a:gdLst/>
            <a:ahLst/>
            <a:cxnLst/>
            <a:rect l="l" t="t" r="r" b="b"/>
            <a:pathLst>
              <a:path w="542925" h="412114" extrusionOk="0">
                <a:moveTo>
                  <a:pt x="536330" y="238633"/>
                </a:moveTo>
                <a:lnTo>
                  <a:pt x="512000" y="238633"/>
                </a:lnTo>
                <a:lnTo>
                  <a:pt x="518033" y="400265"/>
                </a:lnTo>
                <a:lnTo>
                  <a:pt x="518261" y="406831"/>
                </a:lnTo>
                <a:lnTo>
                  <a:pt x="523659" y="411975"/>
                </a:lnTo>
                <a:lnTo>
                  <a:pt x="530618" y="411975"/>
                </a:lnTo>
                <a:lnTo>
                  <a:pt x="537337" y="411708"/>
                </a:lnTo>
                <a:lnTo>
                  <a:pt x="542569" y="406069"/>
                </a:lnTo>
                <a:lnTo>
                  <a:pt x="536330" y="238633"/>
                </a:lnTo>
                <a:close/>
              </a:path>
              <a:path w="542925" h="412114" extrusionOk="0">
                <a:moveTo>
                  <a:pt x="372843" y="133743"/>
                </a:moveTo>
                <a:lnTo>
                  <a:pt x="348526" y="133743"/>
                </a:lnTo>
                <a:lnTo>
                  <a:pt x="348145" y="309613"/>
                </a:lnTo>
                <a:lnTo>
                  <a:pt x="350380" y="313575"/>
                </a:lnTo>
                <a:lnTo>
                  <a:pt x="357708" y="317995"/>
                </a:lnTo>
                <a:lnTo>
                  <a:pt x="362254" y="318109"/>
                </a:lnTo>
                <a:lnTo>
                  <a:pt x="424397" y="285127"/>
                </a:lnTo>
                <a:lnTo>
                  <a:pt x="372516" y="285127"/>
                </a:lnTo>
                <a:lnTo>
                  <a:pt x="372843" y="133743"/>
                </a:lnTo>
                <a:close/>
              </a:path>
              <a:path w="542925" h="412114" extrusionOk="0">
                <a:moveTo>
                  <a:pt x="521423" y="206108"/>
                </a:moveTo>
                <a:lnTo>
                  <a:pt x="372516" y="285127"/>
                </a:lnTo>
                <a:lnTo>
                  <a:pt x="424397" y="285127"/>
                </a:lnTo>
                <a:lnTo>
                  <a:pt x="512000" y="238633"/>
                </a:lnTo>
                <a:lnTo>
                  <a:pt x="536330" y="238633"/>
                </a:lnTo>
                <a:lnTo>
                  <a:pt x="535419" y="214172"/>
                </a:lnTo>
                <a:lnTo>
                  <a:pt x="533133" y="210362"/>
                </a:lnTo>
                <a:lnTo>
                  <a:pt x="525881" y="206171"/>
                </a:lnTo>
                <a:lnTo>
                  <a:pt x="521423" y="206108"/>
                </a:lnTo>
                <a:close/>
              </a:path>
              <a:path w="542925" h="412114" extrusionOk="0">
                <a:moveTo>
                  <a:pt x="182745" y="32753"/>
                </a:moveTo>
                <a:lnTo>
                  <a:pt x="158369" y="32753"/>
                </a:lnTo>
                <a:lnTo>
                  <a:pt x="170764" y="214744"/>
                </a:lnTo>
                <a:lnTo>
                  <a:pt x="173139" y="218440"/>
                </a:lnTo>
                <a:lnTo>
                  <a:pt x="180390" y="222427"/>
                </a:lnTo>
                <a:lnTo>
                  <a:pt x="184785" y="222453"/>
                </a:lnTo>
                <a:lnTo>
                  <a:pt x="244514" y="190093"/>
                </a:lnTo>
                <a:lnTo>
                  <a:pt x="193459" y="190093"/>
                </a:lnTo>
                <a:lnTo>
                  <a:pt x="182745" y="32753"/>
                </a:lnTo>
                <a:close/>
              </a:path>
              <a:path w="542925" h="412114" extrusionOk="0">
                <a:moveTo>
                  <a:pt x="358724" y="100584"/>
                </a:moveTo>
                <a:lnTo>
                  <a:pt x="193459" y="190093"/>
                </a:lnTo>
                <a:lnTo>
                  <a:pt x="244514" y="190093"/>
                </a:lnTo>
                <a:lnTo>
                  <a:pt x="348526" y="133743"/>
                </a:lnTo>
                <a:lnTo>
                  <a:pt x="372843" y="133743"/>
                </a:lnTo>
                <a:lnTo>
                  <a:pt x="372897" y="109054"/>
                </a:lnTo>
                <a:lnTo>
                  <a:pt x="370649" y="105079"/>
                </a:lnTo>
                <a:lnTo>
                  <a:pt x="363296" y="100685"/>
                </a:lnTo>
                <a:lnTo>
                  <a:pt x="358724" y="100584"/>
                </a:lnTo>
                <a:close/>
              </a:path>
              <a:path w="542925" h="412114" extrusionOk="0">
                <a:moveTo>
                  <a:pt x="171284" y="0"/>
                </a:moveTo>
                <a:lnTo>
                  <a:pt x="166865" y="25"/>
                </a:lnTo>
                <a:lnTo>
                  <a:pt x="2070" y="93091"/>
                </a:lnTo>
                <a:lnTo>
                  <a:pt x="0" y="100507"/>
                </a:lnTo>
                <a:lnTo>
                  <a:pt x="6616" y="112204"/>
                </a:lnTo>
                <a:lnTo>
                  <a:pt x="13982" y="114287"/>
                </a:lnTo>
                <a:lnTo>
                  <a:pt x="158369" y="32753"/>
                </a:lnTo>
                <a:lnTo>
                  <a:pt x="182745" y="32753"/>
                </a:lnTo>
                <a:lnTo>
                  <a:pt x="181038" y="7683"/>
                </a:lnTo>
                <a:lnTo>
                  <a:pt x="178625" y="3962"/>
                </a:lnTo>
                <a:lnTo>
                  <a:pt x="174967" y="1968"/>
                </a:lnTo>
                <a:lnTo>
                  <a:pt x="171284" y="0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13" name="Google Shape;113;p8"/>
          <p:cNvSpPr/>
          <p:nvPr/>
        </p:nvSpPr>
        <p:spPr>
          <a:xfrm>
            <a:off x="1888181" y="983461"/>
            <a:ext cx="420370" cy="414655"/>
          </a:xfrm>
          <a:custGeom>
            <a:avLst/>
            <a:gdLst/>
            <a:ahLst/>
            <a:cxnLst/>
            <a:rect l="l" t="t" r="r" b="b"/>
            <a:pathLst>
              <a:path w="420369" h="414655" extrusionOk="0">
                <a:moveTo>
                  <a:pt x="106806" y="0"/>
                </a:moveTo>
                <a:lnTo>
                  <a:pt x="108795" y="32727"/>
                </a:lnTo>
                <a:lnTo>
                  <a:pt x="110532" y="61975"/>
                </a:lnTo>
                <a:lnTo>
                  <a:pt x="112498" y="91961"/>
                </a:lnTo>
                <a:lnTo>
                  <a:pt x="114858" y="121627"/>
                </a:lnTo>
                <a:lnTo>
                  <a:pt x="115110" y="134322"/>
                </a:lnTo>
                <a:lnTo>
                  <a:pt x="112795" y="145421"/>
                </a:lnTo>
                <a:lnTo>
                  <a:pt x="106936" y="154910"/>
                </a:lnTo>
                <a:lnTo>
                  <a:pt x="96558" y="162775"/>
                </a:lnTo>
                <a:lnTo>
                  <a:pt x="89550" y="167203"/>
                </a:lnTo>
                <a:lnTo>
                  <a:pt x="82923" y="172334"/>
                </a:lnTo>
                <a:lnTo>
                  <a:pt x="76464" y="177772"/>
                </a:lnTo>
                <a:lnTo>
                  <a:pt x="69964" y="183121"/>
                </a:lnTo>
                <a:lnTo>
                  <a:pt x="0" y="238086"/>
                </a:lnTo>
                <a:lnTo>
                  <a:pt x="6997" y="240322"/>
                </a:lnTo>
                <a:lnTo>
                  <a:pt x="11417" y="241973"/>
                </a:lnTo>
                <a:lnTo>
                  <a:pt x="100488" y="265226"/>
                </a:lnTo>
                <a:lnTo>
                  <a:pt x="139382" y="274586"/>
                </a:lnTo>
                <a:lnTo>
                  <a:pt x="144043" y="279666"/>
                </a:lnTo>
                <a:lnTo>
                  <a:pt x="147647" y="289890"/>
                </a:lnTo>
                <a:lnTo>
                  <a:pt x="158392" y="320040"/>
                </a:lnTo>
                <a:lnTo>
                  <a:pt x="169605" y="350997"/>
                </a:lnTo>
                <a:lnTo>
                  <a:pt x="192760" y="414464"/>
                </a:lnTo>
                <a:lnTo>
                  <a:pt x="196926" y="408266"/>
                </a:lnTo>
                <a:lnTo>
                  <a:pt x="199910" y="404037"/>
                </a:lnTo>
                <a:lnTo>
                  <a:pt x="202691" y="399668"/>
                </a:lnTo>
                <a:lnTo>
                  <a:pt x="234153" y="350591"/>
                </a:lnTo>
                <a:lnTo>
                  <a:pt x="249783" y="325986"/>
                </a:lnTo>
                <a:lnTo>
                  <a:pt x="265214" y="301256"/>
                </a:lnTo>
                <a:lnTo>
                  <a:pt x="270459" y="292760"/>
                </a:lnTo>
                <a:lnTo>
                  <a:pt x="276263" y="289890"/>
                </a:lnTo>
                <a:lnTo>
                  <a:pt x="420141" y="284632"/>
                </a:lnTo>
                <a:lnTo>
                  <a:pt x="403414" y="263776"/>
                </a:lnTo>
                <a:lnTo>
                  <a:pt x="387405" y="243544"/>
                </a:lnTo>
                <a:lnTo>
                  <a:pt x="371394" y="224203"/>
                </a:lnTo>
                <a:lnTo>
                  <a:pt x="354660" y="206019"/>
                </a:lnTo>
                <a:lnTo>
                  <a:pt x="340290" y="188241"/>
                </a:lnTo>
                <a:lnTo>
                  <a:pt x="332579" y="169887"/>
                </a:lnTo>
                <a:lnTo>
                  <a:pt x="331762" y="149990"/>
                </a:lnTo>
                <a:lnTo>
                  <a:pt x="338073" y="127584"/>
                </a:lnTo>
                <a:lnTo>
                  <a:pt x="346529" y="104231"/>
                </a:lnTo>
                <a:lnTo>
                  <a:pt x="353592" y="79673"/>
                </a:lnTo>
                <a:lnTo>
                  <a:pt x="229620" y="79673"/>
                </a:lnTo>
                <a:lnTo>
                  <a:pt x="222368" y="77648"/>
                </a:lnTo>
                <a:lnTo>
                  <a:pt x="214998" y="73126"/>
                </a:lnTo>
                <a:lnTo>
                  <a:pt x="203544" y="64744"/>
                </a:lnTo>
                <a:lnTo>
                  <a:pt x="191801" y="56740"/>
                </a:lnTo>
                <a:lnTo>
                  <a:pt x="168071" y="41059"/>
                </a:lnTo>
                <a:lnTo>
                  <a:pt x="106806" y="0"/>
                </a:lnTo>
                <a:close/>
              </a:path>
              <a:path w="420369" h="414655" extrusionOk="0">
                <a:moveTo>
                  <a:pt x="366674" y="29768"/>
                </a:moveTo>
                <a:lnTo>
                  <a:pt x="360324" y="31737"/>
                </a:lnTo>
                <a:lnTo>
                  <a:pt x="356247" y="32727"/>
                </a:lnTo>
                <a:lnTo>
                  <a:pt x="298762" y="55164"/>
                </a:lnTo>
                <a:lnTo>
                  <a:pt x="272078" y="65762"/>
                </a:lnTo>
                <a:lnTo>
                  <a:pt x="245490" y="76695"/>
                </a:lnTo>
                <a:lnTo>
                  <a:pt x="237185" y="79316"/>
                </a:lnTo>
                <a:lnTo>
                  <a:pt x="229620" y="79673"/>
                </a:lnTo>
                <a:lnTo>
                  <a:pt x="353592" y="79673"/>
                </a:lnTo>
                <a:lnTo>
                  <a:pt x="359909" y="55149"/>
                </a:lnTo>
                <a:lnTo>
                  <a:pt x="366674" y="29768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14" name="Google Shape;114;p8"/>
          <p:cNvSpPr/>
          <p:nvPr/>
        </p:nvSpPr>
        <p:spPr>
          <a:xfrm>
            <a:off x="0" y="800836"/>
            <a:ext cx="402590" cy="199390"/>
          </a:xfrm>
          <a:custGeom>
            <a:avLst/>
            <a:gdLst/>
            <a:ahLst/>
            <a:cxnLst/>
            <a:rect l="l" t="t" r="r" b="b"/>
            <a:pathLst>
              <a:path w="402590" h="199390" extrusionOk="0">
                <a:moveTo>
                  <a:pt x="242535" y="36154"/>
                </a:moveTo>
                <a:lnTo>
                  <a:pt x="66112" y="36154"/>
                </a:lnTo>
                <a:lnTo>
                  <a:pt x="117119" y="37900"/>
                </a:lnTo>
                <a:lnTo>
                  <a:pt x="166784" y="46963"/>
                </a:lnTo>
                <a:lnTo>
                  <a:pt x="214371" y="63030"/>
                </a:lnTo>
                <a:lnTo>
                  <a:pt x="259143" y="85792"/>
                </a:lnTo>
                <a:lnTo>
                  <a:pt x="300363" y="114939"/>
                </a:lnTo>
                <a:lnTo>
                  <a:pt x="337294" y="150160"/>
                </a:lnTo>
                <a:lnTo>
                  <a:pt x="369199" y="191144"/>
                </a:lnTo>
                <a:lnTo>
                  <a:pt x="374321" y="196255"/>
                </a:lnTo>
                <a:lnTo>
                  <a:pt x="380786" y="198907"/>
                </a:lnTo>
                <a:lnTo>
                  <a:pt x="387781" y="198945"/>
                </a:lnTo>
                <a:lnTo>
                  <a:pt x="394497" y="196212"/>
                </a:lnTo>
                <a:lnTo>
                  <a:pt x="399609" y="191082"/>
                </a:lnTo>
                <a:lnTo>
                  <a:pt x="402265" y="184617"/>
                </a:lnTo>
                <a:lnTo>
                  <a:pt x="402303" y="177627"/>
                </a:lnTo>
                <a:lnTo>
                  <a:pt x="399564" y="170926"/>
                </a:lnTo>
                <a:lnTo>
                  <a:pt x="368520" y="130370"/>
                </a:lnTo>
                <a:lnTo>
                  <a:pt x="333014" y="94816"/>
                </a:lnTo>
                <a:lnTo>
                  <a:pt x="293620" y="64503"/>
                </a:lnTo>
                <a:lnTo>
                  <a:pt x="250910" y="39674"/>
                </a:lnTo>
                <a:lnTo>
                  <a:pt x="242535" y="36154"/>
                </a:lnTo>
                <a:close/>
              </a:path>
              <a:path w="402590" h="199390" extrusionOk="0">
                <a:moveTo>
                  <a:pt x="58389" y="0"/>
                </a:moveTo>
                <a:lnTo>
                  <a:pt x="7706" y="6194"/>
                </a:lnTo>
                <a:lnTo>
                  <a:pt x="0" y="8166"/>
                </a:lnTo>
                <a:lnTo>
                  <a:pt x="0" y="45850"/>
                </a:lnTo>
                <a:lnTo>
                  <a:pt x="14500" y="42034"/>
                </a:lnTo>
                <a:lnTo>
                  <a:pt x="66112" y="36154"/>
                </a:lnTo>
                <a:lnTo>
                  <a:pt x="242535" y="36154"/>
                </a:lnTo>
                <a:lnTo>
                  <a:pt x="205458" y="20569"/>
                </a:lnTo>
                <a:lnTo>
                  <a:pt x="157838" y="7427"/>
                </a:lnTo>
                <a:lnTo>
                  <a:pt x="108624" y="491"/>
                </a:lnTo>
                <a:lnTo>
                  <a:pt x="58389" y="0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15" name="Google Shape;115;p8"/>
          <p:cNvSpPr/>
          <p:nvPr/>
        </p:nvSpPr>
        <p:spPr>
          <a:xfrm>
            <a:off x="0" y="974321"/>
            <a:ext cx="256540" cy="91440"/>
          </a:xfrm>
          <a:custGeom>
            <a:avLst/>
            <a:gdLst/>
            <a:ahLst/>
            <a:cxnLst/>
            <a:rect l="l" t="t" r="r" b="b"/>
            <a:pathLst>
              <a:path w="256540" h="91440" extrusionOk="0">
                <a:moveTo>
                  <a:pt x="216221" y="36402"/>
                </a:moveTo>
                <a:lnTo>
                  <a:pt x="89106" y="36402"/>
                </a:lnTo>
                <a:lnTo>
                  <a:pt x="137312" y="42671"/>
                </a:lnTo>
                <a:lnTo>
                  <a:pt x="183705" y="59668"/>
                </a:lnTo>
                <a:lnTo>
                  <a:pt x="226664" y="86999"/>
                </a:lnTo>
                <a:lnTo>
                  <a:pt x="233113" y="90306"/>
                </a:lnTo>
                <a:lnTo>
                  <a:pt x="240083" y="90858"/>
                </a:lnTo>
                <a:lnTo>
                  <a:pt x="246750" y="88751"/>
                </a:lnTo>
                <a:lnTo>
                  <a:pt x="252293" y="84078"/>
                </a:lnTo>
                <a:lnTo>
                  <a:pt x="255585" y="77629"/>
                </a:lnTo>
                <a:lnTo>
                  <a:pt x="256133" y="70661"/>
                </a:lnTo>
                <a:lnTo>
                  <a:pt x="254030" y="63997"/>
                </a:lnTo>
                <a:lnTo>
                  <a:pt x="249372" y="58462"/>
                </a:lnTo>
                <a:lnTo>
                  <a:pt x="216221" y="36402"/>
                </a:lnTo>
                <a:close/>
              </a:path>
              <a:path w="256540" h="91440" extrusionOk="0">
                <a:moveTo>
                  <a:pt x="78013" y="0"/>
                </a:moveTo>
                <a:lnTo>
                  <a:pt x="32862" y="5630"/>
                </a:lnTo>
                <a:lnTo>
                  <a:pt x="0" y="16157"/>
                </a:lnTo>
                <a:lnTo>
                  <a:pt x="0" y="55373"/>
                </a:lnTo>
                <a:lnTo>
                  <a:pt x="40711" y="41254"/>
                </a:lnTo>
                <a:lnTo>
                  <a:pt x="89106" y="36402"/>
                </a:lnTo>
                <a:lnTo>
                  <a:pt x="216221" y="36402"/>
                </a:lnTo>
                <a:lnTo>
                  <a:pt x="209859" y="32168"/>
                </a:lnTo>
                <a:lnTo>
                  <a:pt x="167482" y="13503"/>
                </a:lnTo>
                <a:lnTo>
                  <a:pt x="123210" y="2702"/>
                </a:lnTo>
                <a:lnTo>
                  <a:pt x="78013" y="0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16" name="Google Shape;116;p8"/>
          <p:cNvSpPr/>
          <p:nvPr/>
        </p:nvSpPr>
        <p:spPr>
          <a:xfrm>
            <a:off x="2821501" y="97694"/>
            <a:ext cx="420370" cy="414655"/>
          </a:xfrm>
          <a:custGeom>
            <a:avLst/>
            <a:gdLst/>
            <a:ahLst/>
            <a:cxnLst/>
            <a:rect l="l" t="t" r="r" b="b"/>
            <a:pathLst>
              <a:path w="420369" h="414655" extrusionOk="0">
                <a:moveTo>
                  <a:pt x="106806" y="0"/>
                </a:moveTo>
                <a:lnTo>
                  <a:pt x="108795" y="32727"/>
                </a:lnTo>
                <a:lnTo>
                  <a:pt x="110532" y="61975"/>
                </a:lnTo>
                <a:lnTo>
                  <a:pt x="112498" y="91961"/>
                </a:lnTo>
                <a:lnTo>
                  <a:pt x="114858" y="121627"/>
                </a:lnTo>
                <a:lnTo>
                  <a:pt x="115108" y="134322"/>
                </a:lnTo>
                <a:lnTo>
                  <a:pt x="112790" y="145421"/>
                </a:lnTo>
                <a:lnTo>
                  <a:pt x="106931" y="154910"/>
                </a:lnTo>
                <a:lnTo>
                  <a:pt x="96558" y="162775"/>
                </a:lnTo>
                <a:lnTo>
                  <a:pt x="89550" y="167208"/>
                </a:lnTo>
                <a:lnTo>
                  <a:pt x="82923" y="172338"/>
                </a:lnTo>
                <a:lnTo>
                  <a:pt x="76464" y="177774"/>
                </a:lnTo>
                <a:lnTo>
                  <a:pt x="69964" y="183121"/>
                </a:lnTo>
                <a:lnTo>
                  <a:pt x="0" y="238086"/>
                </a:lnTo>
                <a:lnTo>
                  <a:pt x="6997" y="240322"/>
                </a:lnTo>
                <a:lnTo>
                  <a:pt x="11417" y="241973"/>
                </a:lnTo>
                <a:lnTo>
                  <a:pt x="100488" y="265226"/>
                </a:lnTo>
                <a:lnTo>
                  <a:pt x="139382" y="274586"/>
                </a:lnTo>
                <a:lnTo>
                  <a:pt x="144043" y="279666"/>
                </a:lnTo>
                <a:lnTo>
                  <a:pt x="147647" y="289890"/>
                </a:lnTo>
                <a:lnTo>
                  <a:pt x="158392" y="320040"/>
                </a:lnTo>
                <a:lnTo>
                  <a:pt x="169605" y="350997"/>
                </a:lnTo>
                <a:lnTo>
                  <a:pt x="192760" y="414464"/>
                </a:lnTo>
                <a:lnTo>
                  <a:pt x="196926" y="408266"/>
                </a:lnTo>
                <a:lnTo>
                  <a:pt x="199910" y="404037"/>
                </a:lnTo>
                <a:lnTo>
                  <a:pt x="234153" y="350593"/>
                </a:lnTo>
                <a:lnTo>
                  <a:pt x="249783" y="325986"/>
                </a:lnTo>
                <a:lnTo>
                  <a:pt x="265214" y="301256"/>
                </a:lnTo>
                <a:lnTo>
                  <a:pt x="270459" y="292760"/>
                </a:lnTo>
                <a:lnTo>
                  <a:pt x="276263" y="289890"/>
                </a:lnTo>
                <a:lnTo>
                  <a:pt x="420141" y="284632"/>
                </a:lnTo>
                <a:lnTo>
                  <a:pt x="403414" y="263776"/>
                </a:lnTo>
                <a:lnTo>
                  <a:pt x="387405" y="243544"/>
                </a:lnTo>
                <a:lnTo>
                  <a:pt x="371394" y="224203"/>
                </a:lnTo>
                <a:lnTo>
                  <a:pt x="354660" y="206019"/>
                </a:lnTo>
                <a:lnTo>
                  <a:pt x="340290" y="188241"/>
                </a:lnTo>
                <a:lnTo>
                  <a:pt x="332579" y="169887"/>
                </a:lnTo>
                <a:lnTo>
                  <a:pt x="331762" y="149990"/>
                </a:lnTo>
                <a:lnTo>
                  <a:pt x="338073" y="127584"/>
                </a:lnTo>
                <a:lnTo>
                  <a:pt x="346529" y="104231"/>
                </a:lnTo>
                <a:lnTo>
                  <a:pt x="353592" y="79673"/>
                </a:lnTo>
                <a:lnTo>
                  <a:pt x="229620" y="79673"/>
                </a:lnTo>
                <a:lnTo>
                  <a:pt x="222368" y="77648"/>
                </a:lnTo>
                <a:lnTo>
                  <a:pt x="214998" y="73126"/>
                </a:lnTo>
                <a:lnTo>
                  <a:pt x="203544" y="64744"/>
                </a:lnTo>
                <a:lnTo>
                  <a:pt x="191801" y="56740"/>
                </a:lnTo>
                <a:lnTo>
                  <a:pt x="168071" y="41059"/>
                </a:lnTo>
                <a:lnTo>
                  <a:pt x="106806" y="0"/>
                </a:lnTo>
                <a:close/>
              </a:path>
              <a:path w="420369" h="414655" extrusionOk="0">
                <a:moveTo>
                  <a:pt x="366674" y="29768"/>
                </a:moveTo>
                <a:lnTo>
                  <a:pt x="360324" y="31737"/>
                </a:lnTo>
                <a:lnTo>
                  <a:pt x="356247" y="32727"/>
                </a:lnTo>
                <a:lnTo>
                  <a:pt x="298762" y="55164"/>
                </a:lnTo>
                <a:lnTo>
                  <a:pt x="272078" y="65762"/>
                </a:lnTo>
                <a:lnTo>
                  <a:pt x="245490" y="76695"/>
                </a:lnTo>
                <a:lnTo>
                  <a:pt x="237185" y="79316"/>
                </a:lnTo>
                <a:lnTo>
                  <a:pt x="229620" y="79673"/>
                </a:lnTo>
                <a:lnTo>
                  <a:pt x="353592" y="79673"/>
                </a:lnTo>
                <a:lnTo>
                  <a:pt x="359909" y="55149"/>
                </a:lnTo>
                <a:lnTo>
                  <a:pt x="366674" y="29768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17" name="Google Shape;117;p8"/>
          <p:cNvSpPr/>
          <p:nvPr/>
        </p:nvSpPr>
        <p:spPr>
          <a:xfrm>
            <a:off x="3504830" y="2086930"/>
            <a:ext cx="703580" cy="348615"/>
          </a:xfrm>
          <a:custGeom>
            <a:avLst/>
            <a:gdLst/>
            <a:ahLst/>
            <a:cxnLst/>
            <a:rect l="l" t="t" r="r" b="b"/>
            <a:pathLst>
              <a:path w="703579" h="348614" extrusionOk="0">
                <a:moveTo>
                  <a:pt x="359479" y="0"/>
                </a:moveTo>
                <a:lnTo>
                  <a:pt x="308800" y="6198"/>
                </a:lnTo>
                <a:lnTo>
                  <a:pt x="261764" y="18230"/>
                </a:lnTo>
                <a:lnTo>
                  <a:pt x="217301" y="35782"/>
                </a:lnTo>
                <a:lnTo>
                  <a:pt x="175794" y="58458"/>
                </a:lnTo>
                <a:lnTo>
                  <a:pt x="137623" y="85862"/>
                </a:lnTo>
                <a:lnTo>
                  <a:pt x="103170" y="117597"/>
                </a:lnTo>
                <a:lnTo>
                  <a:pt x="72814" y="153268"/>
                </a:lnTo>
                <a:lnTo>
                  <a:pt x="46939" y="192478"/>
                </a:lnTo>
                <a:lnTo>
                  <a:pt x="25924" y="234831"/>
                </a:lnTo>
                <a:lnTo>
                  <a:pt x="10150" y="279930"/>
                </a:lnTo>
                <a:lnTo>
                  <a:pt x="0" y="327381"/>
                </a:lnTo>
                <a:lnTo>
                  <a:pt x="370" y="334611"/>
                </a:lnTo>
                <a:lnTo>
                  <a:pt x="17170" y="348298"/>
                </a:lnTo>
                <a:lnTo>
                  <a:pt x="26936" y="348298"/>
                </a:lnTo>
                <a:lnTo>
                  <a:pt x="34734" y="341795"/>
                </a:lnTo>
                <a:lnTo>
                  <a:pt x="36068" y="332740"/>
                </a:lnTo>
                <a:lnTo>
                  <a:pt x="46602" y="285146"/>
                </a:lnTo>
                <a:lnTo>
                  <a:pt x="63371" y="240227"/>
                </a:lnTo>
                <a:lnTo>
                  <a:pt x="85900" y="198476"/>
                </a:lnTo>
                <a:lnTo>
                  <a:pt x="113719" y="160384"/>
                </a:lnTo>
                <a:lnTo>
                  <a:pt x="146353" y="126444"/>
                </a:lnTo>
                <a:lnTo>
                  <a:pt x="183330" y="97147"/>
                </a:lnTo>
                <a:lnTo>
                  <a:pt x="224178" y="72985"/>
                </a:lnTo>
                <a:lnTo>
                  <a:pt x="268424" y="54451"/>
                </a:lnTo>
                <a:lnTo>
                  <a:pt x="315595" y="42037"/>
                </a:lnTo>
                <a:lnTo>
                  <a:pt x="367192" y="36153"/>
                </a:lnTo>
                <a:lnTo>
                  <a:pt x="543618" y="36153"/>
                </a:lnTo>
                <a:lnTo>
                  <a:pt x="506542" y="20567"/>
                </a:lnTo>
                <a:lnTo>
                  <a:pt x="458923" y="7425"/>
                </a:lnTo>
                <a:lnTo>
                  <a:pt x="409711" y="489"/>
                </a:lnTo>
                <a:lnTo>
                  <a:pt x="359479" y="0"/>
                </a:lnTo>
                <a:close/>
              </a:path>
              <a:path w="703579" h="348614" extrusionOk="0">
                <a:moveTo>
                  <a:pt x="543618" y="36153"/>
                </a:moveTo>
                <a:lnTo>
                  <a:pt x="367192" y="36153"/>
                </a:lnTo>
                <a:lnTo>
                  <a:pt x="418192" y="37897"/>
                </a:lnTo>
                <a:lnTo>
                  <a:pt x="467857" y="46957"/>
                </a:lnTo>
                <a:lnTo>
                  <a:pt x="515448" y="63024"/>
                </a:lnTo>
                <a:lnTo>
                  <a:pt x="560227" y="85787"/>
                </a:lnTo>
                <a:lnTo>
                  <a:pt x="601455" y="114936"/>
                </a:lnTo>
                <a:lnTo>
                  <a:pt x="638394" y="150159"/>
                </a:lnTo>
                <a:lnTo>
                  <a:pt x="670306" y="191148"/>
                </a:lnTo>
                <a:lnTo>
                  <a:pt x="675433" y="196256"/>
                </a:lnTo>
                <a:lnTo>
                  <a:pt x="681904" y="198906"/>
                </a:lnTo>
                <a:lnTo>
                  <a:pt x="688894" y="198943"/>
                </a:lnTo>
                <a:lnTo>
                  <a:pt x="695579" y="196215"/>
                </a:lnTo>
                <a:lnTo>
                  <a:pt x="700699" y="191086"/>
                </a:lnTo>
                <a:lnTo>
                  <a:pt x="703360" y="184620"/>
                </a:lnTo>
                <a:lnTo>
                  <a:pt x="703397" y="177631"/>
                </a:lnTo>
                <a:lnTo>
                  <a:pt x="700646" y="170929"/>
                </a:lnTo>
                <a:lnTo>
                  <a:pt x="669602" y="130373"/>
                </a:lnTo>
                <a:lnTo>
                  <a:pt x="634096" y="94817"/>
                </a:lnTo>
                <a:lnTo>
                  <a:pt x="594701" y="64504"/>
                </a:lnTo>
                <a:lnTo>
                  <a:pt x="551992" y="39673"/>
                </a:lnTo>
                <a:lnTo>
                  <a:pt x="543618" y="36153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18" name="Google Shape;118;p8"/>
          <p:cNvSpPr/>
          <p:nvPr/>
        </p:nvSpPr>
        <p:spPr>
          <a:xfrm>
            <a:off x="3662671" y="2260425"/>
            <a:ext cx="399415" cy="171450"/>
          </a:xfrm>
          <a:custGeom>
            <a:avLst/>
            <a:gdLst/>
            <a:ahLst/>
            <a:cxnLst/>
            <a:rect l="l" t="t" r="r" b="b"/>
            <a:pathLst>
              <a:path w="399414" h="171450" extrusionOk="0">
                <a:moveTo>
                  <a:pt x="221257" y="0"/>
                </a:moveTo>
                <a:lnTo>
                  <a:pt x="176116" y="5629"/>
                </a:lnTo>
                <a:lnTo>
                  <a:pt x="132788" y="19503"/>
                </a:lnTo>
                <a:lnTo>
                  <a:pt x="92921" y="40959"/>
                </a:lnTo>
                <a:lnTo>
                  <a:pt x="57296" y="69373"/>
                </a:lnTo>
                <a:lnTo>
                  <a:pt x="26694" y="104121"/>
                </a:lnTo>
                <a:lnTo>
                  <a:pt x="1898" y="144580"/>
                </a:lnTo>
                <a:lnTo>
                  <a:pt x="0" y="151574"/>
                </a:lnTo>
                <a:lnTo>
                  <a:pt x="894" y="158509"/>
                </a:lnTo>
                <a:lnTo>
                  <a:pt x="4323" y="164600"/>
                </a:lnTo>
                <a:lnTo>
                  <a:pt x="10026" y="169065"/>
                </a:lnTo>
                <a:lnTo>
                  <a:pt x="12642" y="170386"/>
                </a:lnTo>
                <a:lnTo>
                  <a:pt x="15436" y="171009"/>
                </a:lnTo>
                <a:lnTo>
                  <a:pt x="24859" y="171009"/>
                </a:lnTo>
                <a:lnTo>
                  <a:pt x="31298" y="167326"/>
                </a:lnTo>
                <a:lnTo>
                  <a:pt x="34511" y="160950"/>
                </a:lnTo>
                <a:lnTo>
                  <a:pt x="61996" y="118075"/>
                </a:lnTo>
                <a:lnTo>
                  <a:pt x="96943" y="83132"/>
                </a:lnTo>
                <a:lnTo>
                  <a:pt x="138040" y="57175"/>
                </a:lnTo>
                <a:lnTo>
                  <a:pt x="183978" y="41253"/>
                </a:lnTo>
                <a:lnTo>
                  <a:pt x="232342" y="36383"/>
                </a:lnTo>
                <a:lnTo>
                  <a:pt x="359451" y="36383"/>
                </a:lnTo>
                <a:lnTo>
                  <a:pt x="353099" y="32159"/>
                </a:lnTo>
                <a:lnTo>
                  <a:pt x="310721" y="13502"/>
                </a:lnTo>
                <a:lnTo>
                  <a:pt x="266449" y="2703"/>
                </a:lnTo>
                <a:lnTo>
                  <a:pt x="221257" y="0"/>
                </a:lnTo>
                <a:close/>
              </a:path>
              <a:path w="399414" h="171450" extrusionOk="0">
                <a:moveTo>
                  <a:pt x="359451" y="36383"/>
                </a:moveTo>
                <a:lnTo>
                  <a:pt x="232342" y="36383"/>
                </a:lnTo>
                <a:lnTo>
                  <a:pt x="280544" y="42651"/>
                </a:lnTo>
                <a:lnTo>
                  <a:pt x="326947" y="59657"/>
                </a:lnTo>
                <a:lnTo>
                  <a:pt x="369918" y="86998"/>
                </a:lnTo>
                <a:lnTo>
                  <a:pt x="376373" y="90290"/>
                </a:lnTo>
                <a:lnTo>
                  <a:pt x="383341" y="90837"/>
                </a:lnTo>
                <a:lnTo>
                  <a:pt x="390001" y="88730"/>
                </a:lnTo>
                <a:lnTo>
                  <a:pt x="395534" y="84064"/>
                </a:lnTo>
                <a:lnTo>
                  <a:pt x="398834" y="77615"/>
                </a:lnTo>
                <a:lnTo>
                  <a:pt x="399384" y="70645"/>
                </a:lnTo>
                <a:lnTo>
                  <a:pt x="397279" y="63978"/>
                </a:lnTo>
                <a:lnTo>
                  <a:pt x="392613" y="58436"/>
                </a:lnTo>
                <a:lnTo>
                  <a:pt x="359451" y="36383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19" name="Google Shape;119;p8"/>
          <p:cNvSpPr/>
          <p:nvPr/>
        </p:nvSpPr>
        <p:spPr>
          <a:xfrm>
            <a:off x="0" y="2700086"/>
            <a:ext cx="492125" cy="199390"/>
          </a:xfrm>
          <a:custGeom>
            <a:avLst/>
            <a:gdLst/>
            <a:ahLst/>
            <a:cxnLst/>
            <a:rect l="l" t="t" r="r" b="b"/>
            <a:pathLst>
              <a:path w="492125" h="199389" extrusionOk="0">
                <a:moveTo>
                  <a:pt x="332365" y="36161"/>
                </a:moveTo>
                <a:lnTo>
                  <a:pt x="155901" y="36161"/>
                </a:lnTo>
                <a:lnTo>
                  <a:pt x="206905" y="37909"/>
                </a:lnTo>
                <a:lnTo>
                  <a:pt x="256570" y="46970"/>
                </a:lnTo>
                <a:lnTo>
                  <a:pt x="304158" y="63035"/>
                </a:lnTo>
                <a:lnTo>
                  <a:pt x="348933" y="85794"/>
                </a:lnTo>
                <a:lnTo>
                  <a:pt x="390156" y="114938"/>
                </a:lnTo>
                <a:lnTo>
                  <a:pt x="427089" y="150158"/>
                </a:lnTo>
                <a:lnTo>
                  <a:pt x="458995" y="191145"/>
                </a:lnTo>
                <a:lnTo>
                  <a:pt x="464127" y="196255"/>
                </a:lnTo>
                <a:lnTo>
                  <a:pt x="470597" y="198907"/>
                </a:lnTo>
                <a:lnTo>
                  <a:pt x="477590" y="198945"/>
                </a:lnTo>
                <a:lnTo>
                  <a:pt x="484294" y="196212"/>
                </a:lnTo>
                <a:lnTo>
                  <a:pt x="489406" y="191082"/>
                </a:lnTo>
                <a:lnTo>
                  <a:pt x="492061" y="184615"/>
                </a:lnTo>
                <a:lnTo>
                  <a:pt x="492100" y="177622"/>
                </a:lnTo>
                <a:lnTo>
                  <a:pt x="489361" y="170913"/>
                </a:lnTo>
                <a:lnTo>
                  <a:pt x="458318" y="130361"/>
                </a:lnTo>
                <a:lnTo>
                  <a:pt x="422815" y="94810"/>
                </a:lnTo>
                <a:lnTo>
                  <a:pt x="383425" y="64500"/>
                </a:lnTo>
                <a:lnTo>
                  <a:pt x="340719" y="39672"/>
                </a:lnTo>
                <a:lnTo>
                  <a:pt x="332365" y="36161"/>
                </a:lnTo>
                <a:close/>
              </a:path>
              <a:path w="492125" h="199389" extrusionOk="0">
                <a:moveTo>
                  <a:pt x="148195" y="0"/>
                </a:moveTo>
                <a:lnTo>
                  <a:pt x="97502" y="6194"/>
                </a:lnTo>
                <a:lnTo>
                  <a:pt x="50466" y="18227"/>
                </a:lnTo>
                <a:lnTo>
                  <a:pt x="6005" y="35779"/>
                </a:lnTo>
                <a:lnTo>
                  <a:pt x="0" y="39060"/>
                </a:lnTo>
                <a:lnTo>
                  <a:pt x="0" y="80604"/>
                </a:lnTo>
                <a:lnTo>
                  <a:pt x="12886" y="72982"/>
                </a:lnTo>
                <a:lnTo>
                  <a:pt x="57129" y="54448"/>
                </a:lnTo>
                <a:lnTo>
                  <a:pt x="104297" y="42034"/>
                </a:lnTo>
                <a:lnTo>
                  <a:pt x="155901" y="36161"/>
                </a:lnTo>
                <a:lnTo>
                  <a:pt x="332365" y="36161"/>
                </a:lnTo>
                <a:lnTo>
                  <a:pt x="295270" y="20568"/>
                </a:lnTo>
                <a:lnTo>
                  <a:pt x="247652" y="7427"/>
                </a:lnTo>
                <a:lnTo>
                  <a:pt x="198436" y="491"/>
                </a:lnTo>
                <a:lnTo>
                  <a:pt x="148195" y="0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20" name="Google Shape;120;p8"/>
          <p:cNvSpPr/>
          <p:nvPr/>
        </p:nvSpPr>
        <p:spPr>
          <a:xfrm>
            <a:off x="0" y="2873577"/>
            <a:ext cx="346075" cy="131445"/>
          </a:xfrm>
          <a:custGeom>
            <a:avLst/>
            <a:gdLst/>
            <a:ahLst/>
            <a:cxnLst/>
            <a:rect l="l" t="t" r="r" b="b"/>
            <a:pathLst>
              <a:path w="346075" h="131444" extrusionOk="0">
                <a:moveTo>
                  <a:pt x="167812" y="0"/>
                </a:moveTo>
                <a:lnTo>
                  <a:pt x="122673" y="5635"/>
                </a:lnTo>
                <a:lnTo>
                  <a:pt x="79338" y="19509"/>
                </a:lnTo>
                <a:lnTo>
                  <a:pt x="39467" y="40965"/>
                </a:lnTo>
                <a:lnTo>
                  <a:pt x="3840" y="69379"/>
                </a:lnTo>
                <a:lnTo>
                  <a:pt x="0" y="73740"/>
                </a:lnTo>
                <a:lnTo>
                  <a:pt x="0" y="131409"/>
                </a:lnTo>
                <a:lnTo>
                  <a:pt x="8545" y="118081"/>
                </a:lnTo>
                <a:lnTo>
                  <a:pt x="43491" y="83137"/>
                </a:lnTo>
                <a:lnTo>
                  <a:pt x="84586" y="57175"/>
                </a:lnTo>
                <a:lnTo>
                  <a:pt x="130521" y="41246"/>
                </a:lnTo>
                <a:lnTo>
                  <a:pt x="178898" y="36378"/>
                </a:lnTo>
                <a:lnTo>
                  <a:pt x="305995" y="36378"/>
                </a:lnTo>
                <a:lnTo>
                  <a:pt x="299651" y="32159"/>
                </a:lnTo>
                <a:lnTo>
                  <a:pt x="257271" y="13499"/>
                </a:lnTo>
                <a:lnTo>
                  <a:pt x="213002" y="2700"/>
                </a:lnTo>
                <a:lnTo>
                  <a:pt x="167812" y="0"/>
                </a:lnTo>
                <a:close/>
              </a:path>
              <a:path w="346075" h="131444" extrusionOk="0">
                <a:moveTo>
                  <a:pt x="305995" y="36378"/>
                </a:moveTo>
                <a:lnTo>
                  <a:pt x="178898" y="36378"/>
                </a:lnTo>
                <a:lnTo>
                  <a:pt x="227102" y="42651"/>
                </a:lnTo>
                <a:lnTo>
                  <a:pt x="273500" y="59661"/>
                </a:lnTo>
                <a:lnTo>
                  <a:pt x="316462" y="87004"/>
                </a:lnTo>
                <a:lnTo>
                  <a:pt x="322911" y="90296"/>
                </a:lnTo>
                <a:lnTo>
                  <a:pt x="329881" y="90843"/>
                </a:lnTo>
                <a:lnTo>
                  <a:pt x="336548" y="88737"/>
                </a:lnTo>
                <a:lnTo>
                  <a:pt x="342091" y="84070"/>
                </a:lnTo>
                <a:lnTo>
                  <a:pt x="345383" y="77621"/>
                </a:lnTo>
                <a:lnTo>
                  <a:pt x="345931" y="70651"/>
                </a:lnTo>
                <a:lnTo>
                  <a:pt x="343828" y="63984"/>
                </a:lnTo>
                <a:lnTo>
                  <a:pt x="339170" y="58442"/>
                </a:lnTo>
                <a:lnTo>
                  <a:pt x="305995" y="36378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21" name="Google Shape;121;p8"/>
          <p:cNvSpPr/>
          <p:nvPr/>
        </p:nvSpPr>
        <p:spPr>
          <a:xfrm>
            <a:off x="0" y="3340917"/>
            <a:ext cx="67945" cy="257810"/>
          </a:xfrm>
          <a:custGeom>
            <a:avLst/>
            <a:gdLst/>
            <a:ahLst/>
            <a:cxnLst/>
            <a:rect l="l" t="t" r="r" b="b"/>
            <a:pathLst>
              <a:path w="67945" h="257810" extrusionOk="0">
                <a:moveTo>
                  <a:pt x="0" y="173328"/>
                </a:moveTo>
                <a:lnTo>
                  <a:pt x="0" y="257651"/>
                </a:lnTo>
                <a:lnTo>
                  <a:pt x="67843" y="254863"/>
                </a:lnTo>
                <a:lnTo>
                  <a:pt x="51116" y="234007"/>
                </a:lnTo>
                <a:lnTo>
                  <a:pt x="35107" y="213775"/>
                </a:lnTo>
                <a:lnTo>
                  <a:pt x="19096" y="194434"/>
                </a:lnTo>
                <a:lnTo>
                  <a:pt x="2362" y="176250"/>
                </a:lnTo>
                <a:lnTo>
                  <a:pt x="0" y="173328"/>
                </a:lnTo>
                <a:close/>
              </a:path>
              <a:path w="67945" h="257810" extrusionOk="0">
                <a:moveTo>
                  <a:pt x="14376" y="0"/>
                </a:moveTo>
                <a:lnTo>
                  <a:pt x="8026" y="1968"/>
                </a:lnTo>
                <a:lnTo>
                  <a:pt x="3949" y="2959"/>
                </a:lnTo>
                <a:lnTo>
                  <a:pt x="0" y="4512"/>
                </a:lnTo>
                <a:lnTo>
                  <a:pt x="0" y="54436"/>
                </a:lnTo>
                <a:lnTo>
                  <a:pt x="1200" y="50269"/>
                </a:lnTo>
                <a:lnTo>
                  <a:pt x="7607" y="25395"/>
                </a:lnTo>
                <a:lnTo>
                  <a:pt x="14376" y="0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22" name="Google Shape;122;p8"/>
          <p:cNvSpPr/>
          <p:nvPr/>
        </p:nvSpPr>
        <p:spPr>
          <a:xfrm>
            <a:off x="3677060" y="648787"/>
            <a:ext cx="251460" cy="257810"/>
          </a:xfrm>
          <a:custGeom>
            <a:avLst/>
            <a:gdLst/>
            <a:ahLst/>
            <a:cxnLst/>
            <a:rect l="l" t="t" r="r" b="b"/>
            <a:pathLst>
              <a:path w="251460" h="257809" extrusionOk="0">
                <a:moveTo>
                  <a:pt x="163287" y="187375"/>
                </a:moveTo>
                <a:lnTo>
                  <a:pt x="87820" y="187375"/>
                </a:lnTo>
                <a:lnTo>
                  <a:pt x="91363" y="189153"/>
                </a:lnTo>
                <a:lnTo>
                  <a:pt x="95286" y="194094"/>
                </a:lnTo>
                <a:lnTo>
                  <a:pt x="107636" y="209453"/>
                </a:lnTo>
                <a:lnTo>
                  <a:pt x="146862" y="257238"/>
                </a:lnTo>
                <a:lnTo>
                  <a:pt x="150859" y="241420"/>
                </a:lnTo>
                <a:lnTo>
                  <a:pt x="154816" y="226183"/>
                </a:lnTo>
                <a:lnTo>
                  <a:pt x="158339" y="211275"/>
                </a:lnTo>
                <a:lnTo>
                  <a:pt x="161036" y="196443"/>
                </a:lnTo>
                <a:lnTo>
                  <a:pt x="163287" y="187375"/>
                </a:lnTo>
                <a:close/>
              </a:path>
              <a:path w="251460" h="257809" extrusionOk="0">
                <a:moveTo>
                  <a:pt x="14909" y="35636"/>
                </a:moveTo>
                <a:lnTo>
                  <a:pt x="16395" y="39852"/>
                </a:lnTo>
                <a:lnTo>
                  <a:pt x="17221" y="42621"/>
                </a:lnTo>
                <a:lnTo>
                  <a:pt x="18326" y="45262"/>
                </a:lnTo>
                <a:lnTo>
                  <a:pt x="31826" y="78131"/>
                </a:lnTo>
                <a:lnTo>
                  <a:pt x="38682" y="94520"/>
                </a:lnTo>
                <a:lnTo>
                  <a:pt x="45745" y="110820"/>
                </a:lnTo>
                <a:lnTo>
                  <a:pt x="48437" y="116890"/>
                </a:lnTo>
                <a:lnTo>
                  <a:pt x="47675" y="121043"/>
                </a:lnTo>
                <a:lnTo>
                  <a:pt x="33311" y="142880"/>
                </a:lnTo>
                <a:lnTo>
                  <a:pt x="0" y="194348"/>
                </a:lnTo>
                <a:lnTo>
                  <a:pt x="4546" y="194094"/>
                </a:lnTo>
                <a:lnTo>
                  <a:pt x="7708" y="193992"/>
                </a:lnTo>
                <a:lnTo>
                  <a:pt x="64047" y="189537"/>
                </a:lnTo>
                <a:lnTo>
                  <a:pt x="87820" y="187375"/>
                </a:lnTo>
                <a:lnTo>
                  <a:pt x="163287" y="187375"/>
                </a:lnTo>
                <a:lnTo>
                  <a:pt x="193103" y="159511"/>
                </a:lnTo>
                <a:lnTo>
                  <a:pt x="207577" y="155029"/>
                </a:lnTo>
                <a:lnTo>
                  <a:pt x="221915" y="149518"/>
                </a:lnTo>
                <a:lnTo>
                  <a:pt x="251231" y="137439"/>
                </a:lnTo>
                <a:lnTo>
                  <a:pt x="247942" y="135064"/>
                </a:lnTo>
                <a:lnTo>
                  <a:pt x="245948" y="133451"/>
                </a:lnTo>
                <a:lnTo>
                  <a:pt x="198897" y="104634"/>
                </a:lnTo>
                <a:lnTo>
                  <a:pt x="183794" y="95719"/>
                </a:lnTo>
                <a:lnTo>
                  <a:pt x="177063" y="91820"/>
                </a:lnTo>
                <a:lnTo>
                  <a:pt x="174256" y="87325"/>
                </a:lnTo>
                <a:lnTo>
                  <a:pt x="174176" y="70907"/>
                </a:lnTo>
                <a:lnTo>
                  <a:pt x="173753" y="62249"/>
                </a:lnTo>
                <a:lnTo>
                  <a:pt x="173425" y="57071"/>
                </a:lnTo>
                <a:lnTo>
                  <a:pt x="94744" y="57071"/>
                </a:lnTo>
                <a:lnTo>
                  <a:pt x="87096" y="54914"/>
                </a:lnTo>
                <a:lnTo>
                  <a:pt x="80975" y="52133"/>
                </a:lnTo>
                <a:lnTo>
                  <a:pt x="74002" y="51193"/>
                </a:lnTo>
                <a:lnTo>
                  <a:pt x="14909" y="35636"/>
                </a:lnTo>
                <a:close/>
              </a:path>
              <a:path w="251460" h="257809" extrusionOk="0">
                <a:moveTo>
                  <a:pt x="170091" y="0"/>
                </a:moveTo>
                <a:lnTo>
                  <a:pt x="127430" y="36613"/>
                </a:lnTo>
                <a:lnTo>
                  <a:pt x="113855" y="48679"/>
                </a:lnTo>
                <a:lnTo>
                  <a:pt x="107772" y="53473"/>
                </a:lnTo>
                <a:lnTo>
                  <a:pt x="101519" y="56430"/>
                </a:lnTo>
                <a:lnTo>
                  <a:pt x="94744" y="57071"/>
                </a:lnTo>
                <a:lnTo>
                  <a:pt x="173425" y="57071"/>
                </a:lnTo>
                <a:lnTo>
                  <a:pt x="172656" y="44932"/>
                </a:lnTo>
                <a:lnTo>
                  <a:pt x="170091" y="0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23" name="Google Shape;123;p8"/>
          <p:cNvSpPr/>
          <p:nvPr/>
        </p:nvSpPr>
        <p:spPr>
          <a:xfrm>
            <a:off x="1610983" y="2207473"/>
            <a:ext cx="251460" cy="257810"/>
          </a:xfrm>
          <a:custGeom>
            <a:avLst/>
            <a:gdLst/>
            <a:ahLst/>
            <a:cxnLst/>
            <a:rect l="l" t="t" r="r" b="b"/>
            <a:pathLst>
              <a:path w="251460" h="257810" extrusionOk="0">
                <a:moveTo>
                  <a:pt x="163279" y="187375"/>
                </a:moveTo>
                <a:lnTo>
                  <a:pt x="87820" y="187375"/>
                </a:lnTo>
                <a:lnTo>
                  <a:pt x="91351" y="189153"/>
                </a:lnTo>
                <a:lnTo>
                  <a:pt x="95286" y="194094"/>
                </a:lnTo>
                <a:lnTo>
                  <a:pt x="107636" y="209453"/>
                </a:lnTo>
                <a:lnTo>
                  <a:pt x="146862" y="257238"/>
                </a:lnTo>
                <a:lnTo>
                  <a:pt x="150859" y="241420"/>
                </a:lnTo>
                <a:lnTo>
                  <a:pt x="154814" y="226183"/>
                </a:lnTo>
                <a:lnTo>
                  <a:pt x="158333" y="211275"/>
                </a:lnTo>
                <a:lnTo>
                  <a:pt x="161023" y="196443"/>
                </a:lnTo>
                <a:lnTo>
                  <a:pt x="163279" y="187375"/>
                </a:lnTo>
                <a:close/>
              </a:path>
              <a:path w="251460" h="257810" extrusionOk="0">
                <a:moveTo>
                  <a:pt x="14909" y="35636"/>
                </a:moveTo>
                <a:lnTo>
                  <a:pt x="16395" y="39852"/>
                </a:lnTo>
                <a:lnTo>
                  <a:pt x="17221" y="42621"/>
                </a:lnTo>
                <a:lnTo>
                  <a:pt x="31824" y="78131"/>
                </a:lnTo>
                <a:lnTo>
                  <a:pt x="38682" y="94520"/>
                </a:lnTo>
                <a:lnTo>
                  <a:pt x="45745" y="110820"/>
                </a:lnTo>
                <a:lnTo>
                  <a:pt x="48437" y="116890"/>
                </a:lnTo>
                <a:lnTo>
                  <a:pt x="47675" y="121043"/>
                </a:lnTo>
                <a:lnTo>
                  <a:pt x="33311" y="142880"/>
                </a:lnTo>
                <a:lnTo>
                  <a:pt x="0" y="194348"/>
                </a:lnTo>
                <a:lnTo>
                  <a:pt x="4546" y="194094"/>
                </a:lnTo>
                <a:lnTo>
                  <a:pt x="7708" y="193992"/>
                </a:lnTo>
                <a:lnTo>
                  <a:pt x="64047" y="189543"/>
                </a:lnTo>
                <a:lnTo>
                  <a:pt x="87820" y="187375"/>
                </a:lnTo>
                <a:lnTo>
                  <a:pt x="163279" y="187375"/>
                </a:lnTo>
                <a:lnTo>
                  <a:pt x="193090" y="159511"/>
                </a:lnTo>
                <a:lnTo>
                  <a:pt x="207572" y="155028"/>
                </a:lnTo>
                <a:lnTo>
                  <a:pt x="221913" y="149517"/>
                </a:lnTo>
                <a:lnTo>
                  <a:pt x="251231" y="137426"/>
                </a:lnTo>
                <a:lnTo>
                  <a:pt x="247942" y="135064"/>
                </a:lnTo>
                <a:lnTo>
                  <a:pt x="245948" y="133451"/>
                </a:lnTo>
                <a:lnTo>
                  <a:pt x="198897" y="104634"/>
                </a:lnTo>
                <a:lnTo>
                  <a:pt x="183794" y="95719"/>
                </a:lnTo>
                <a:lnTo>
                  <a:pt x="177063" y="91820"/>
                </a:lnTo>
                <a:lnTo>
                  <a:pt x="174256" y="87325"/>
                </a:lnTo>
                <a:lnTo>
                  <a:pt x="174176" y="70907"/>
                </a:lnTo>
                <a:lnTo>
                  <a:pt x="173753" y="62249"/>
                </a:lnTo>
                <a:lnTo>
                  <a:pt x="173425" y="57065"/>
                </a:lnTo>
                <a:lnTo>
                  <a:pt x="94744" y="57065"/>
                </a:lnTo>
                <a:lnTo>
                  <a:pt x="87096" y="54914"/>
                </a:lnTo>
                <a:lnTo>
                  <a:pt x="80975" y="52133"/>
                </a:lnTo>
                <a:lnTo>
                  <a:pt x="74002" y="51193"/>
                </a:lnTo>
                <a:lnTo>
                  <a:pt x="14909" y="35636"/>
                </a:lnTo>
                <a:close/>
              </a:path>
              <a:path w="251460" h="257810" extrusionOk="0">
                <a:moveTo>
                  <a:pt x="170091" y="0"/>
                </a:moveTo>
                <a:lnTo>
                  <a:pt x="127430" y="36613"/>
                </a:lnTo>
                <a:lnTo>
                  <a:pt x="113855" y="48679"/>
                </a:lnTo>
                <a:lnTo>
                  <a:pt x="107772" y="53471"/>
                </a:lnTo>
                <a:lnTo>
                  <a:pt x="101519" y="56426"/>
                </a:lnTo>
                <a:lnTo>
                  <a:pt x="94744" y="57065"/>
                </a:lnTo>
                <a:lnTo>
                  <a:pt x="173425" y="57065"/>
                </a:lnTo>
                <a:lnTo>
                  <a:pt x="172656" y="44932"/>
                </a:lnTo>
                <a:lnTo>
                  <a:pt x="170091" y="0"/>
                </a:lnTo>
                <a:close/>
              </a:path>
            </a:pathLst>
          </a:custGeom>
          <a:solidFill>
            <a:srgbClr val="0088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24" name="Google Shape;124;p8"/>
          <p:cNvSpPr/>
          <p:nvPr/>
        </p:nvSpPr>
        <p:spPr>
          <a:xfrm>
            <a:off x="0" y="639826"/>
            <a:ext cx="4572000" cy="5121275"/>
          </a:xfrm>
          <a:custGeom>
            <a:avLst/>
            <a:gdLst/>
            <a:ahLst/>
            <a:cxnLst/>
            <a:rect l="l" t="t" r="r" b="b"/>
            <a:pathLst>
              <a:path w="4572000" h="5121275" extrusionOk="0">
                <a:moveTo>
                  <a:pt x="0" y="5121148"/>
                </a:moveTo>
                <a:lnTo>
                  <a:pt x="4572000" y="5121148"/>
                </a:lnTo>
                <a:lnTo>
                  <a:pt x="4572000" y="0"/>
                </a:lnTo>
                <a:lnTo>
                  <a:pt x="0" y="0"/>
                </a:lnTo>
                <a:lnTo>
                  <a:pt x="0" y="5121148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25" name="Google Shape;125;p8"/>
          <p:cNvSpPr/>
          <p:nvPr/>
        </p:nvSpPr>
        <p:spPr>
          <a:xfrm>
            <a:off x="0" y="5748273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399"/>
                </a:moveTo>
                <a:lnTo>
                  <a:pt x="4572000" y="25399"/>
                </a:lnTo>
                <a:lnTo>
                  <a:pt x="4572000" y="0"/>
                </a:lnTo>
                <a:lnTo>
                  <a:pt x="0" y="0"/>
                </a:lnTo>
                <a:lnTo>
                  <a:pt x="0" y="2539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26" name="Google Shape;126;p8"/>
          <p:cNvSpPr/>
          <p:nvPr/>
        </p:nvSpPr>
        <p:spPr>
          <a:xfrm>
            <a:off x="0" y="627126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27" name="Google Shape;127;p8"/>
          <p:cNvSpPr txBox="1">
            <a:spLocks noGrp="1"/>
          </p:cNvSpPr>
          <p:nvPr>
            <p:ph type="title"/>
          </p:nvPr>
        </p:nvSpPr>
        <p:spPr>
          <a:xfrm>
            <a:off x="673639" y="864915"/>
            <a:ext cx="3224720" cy="858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200" rIns="0" bIns="0" anchor="t" anchorCtr="0">
            <a:noAutofit/>
          </a:bodyPr>
          <a:lstStyle/>
          <a:p>
            <a:pPr marL="12700" lvl="0" algn="ctr"/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برگه‌های</a:t>
            </a:r>
            <a:b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</a:b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حروف متحرک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28" name="Google Shape;128;p8"/>
          <p:cNvSpPr/>
          <p:nvPr/>
        </p:nvSpPr>
        <p:spPr>
          <a:xfrm>
            <a:off x="1939130" y="5890085"/>
            <a:ext cx="694902" cy="259422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29" name="Google Shape;129;p8"/>
          <p:cNvSpPr txBox="1"/>
          <p:nvPr/>
        </p:nvSpPr>
        <p:spPr>
          <a:xfrm>
            <a:off x="457834" y="5927725"/>
            <a:ext cx="915035" cy="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sz="100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130" name="Google Shape;130;p8"/>
          <p:cNvSpPr txBox="1"/>
          <p:nvPr/>
        </p:nvSpPr>
        <p:spPr>
          <a:xfrm>
            <a:off x="3107969" y="5937250"/>
            <a:ext cx="1011374" cy="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0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مجموعه 7 کارتی</a:t>
            </a:r>
            <a:endParaRPr sz="100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131" name="Google Shape;131;p8"/>
          <p:cNvSpPr txBox="1">
            <a:spLocks noGrp="1"/>
          </p:cNvSpPr>
          <p:nvPr>
            <p:ph type="body" idx="1"/>
          </p:nvPr>
        </p:nvSpPr>
        <p:spPr>
          <a:xfrm>
            <a:off x="905074" y="1792980"/>
            <a:ext cx="3020100" cy="30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>
                <a:latin typeface="Vazir" panose="020B0603030804020204" pitchFamily="34" charset="-78"/>
                <a:cs typeface="Vazir" panose="020B0603030804020204" pitchFamily="34" charset="-78"/>
              </a:rPr>
              <a:t>به ترتیب این کارت‌ها را انجام دهید: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179705" lvl="0" indent="0" algn="r" rtl="1">
              <a:lnSpc>
                <a:spcPct val="100000"/>
              </a:lnSpc>
              <a:spcBef>
                <a:spcPts val="15"/>
              </a:spcBef>
              <a:spcAft>
                <a:spcPts val="0"/>
              </a:spcAft>
              <a:buNone/>
            </a:pPr>
            <a:endParaRPr sz="800" dirty="0">
              <a:latin typeface="Vazir" panose="020B0603030804020204" pitchFamily="34" charset="-78"/>
              <a:ea typeface="Times New Roman"/>
              <a:cs typeface="Vazir" panose="020B0603030804020204" pitchFamily="34" charset="-78"/>
              <a:sym typeface="Times New Roman"/>
            </a:endParaRPr>
          </a:p>
          <a:p>
            <a:pPr marL="330835" lvl="0" indent="-13843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•"/>
            </a:pPr>
            <a:r>
              <a:rPr lang="fa-IR" sz="1800" b="1">
                <a:solidFill>
                  <a:srgbClr val="FFFFFF"/>
                </a:solidFill>
                <a:latin typeface="Vazir" panose="020B0603030804020204" pitchFamily="34" charset="-78"/>
                <a:ea typeface="Roboto"/>
                <a:cs typeface="Vazir" panose="020B0603030804020204" pitchFamily="34" charset="-78"/>
                <a:sym typeface="Roboto"/>
              </a:rPr>
              <a:t>کلیکِ رنگ‌زن</a:t>
            </a:r>
            <a:endParaRPr sz="1800" dirty="0">
              <a:latin typeface="Vazir" panose="020B0603030804020204" pitchFamily="34" charset="-78"/>
              <a:ea typeface="Roboto"/>
              <a:cs typeface="Vazir" panose="020B0603030804020204" pitchFamily="34" charset="-78"/>
              <a:sym typeface="Roboto"/>
            </a:endParaRPr>
          </a:p>
          <a:p>
            <a:pPr marL="330835" lvl="0" indent="-138430" algn="r" rtl="1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•"/>
            </a:pPr>
            <a:r>
              <a:rPr lang="fa-IR" sz="1800" b="1">
                <a:solidFill>
                  <a:srgbClr val="FFFFFF"/>
                </a:solidFill>
                <a:latin typeface="Vazir" panose="020B0603030804020204" pitchFamily="34" charset="-78"/>
                <a:ea typeface="Roboto"/>
                <a:cs typeface="Vazir" panose="020B0603030804020204" pitchFamily="34" charset="-78"/>
                <a:sym typeface="Roboto"/>
              </a:rPr>
              <a:t>چرخش</a:t>
            </a:r>
            <a:endParaRPr sz="1800" dirty="0">
              <a:latin typeface="Vazir" panose="020B0603030804020204" pitchFamily="34" charset="-78"/>
              <a:ea typeface="Roboto"/>
              <a:cs typeface="Vazir" panose="020B0603030804020204" pitchFamily="34" charset="-78"/>
              <a:sym typeface="Roboto"/>
            </a:endParaRPr>
          </a:p>
          <a:p>
            <a:pPr marL="330835" lvl="0" indent="-138430" algn="r" rtl="1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•"/>
            </a:pPr>
            <a:r>
              <a:rPr lang="fa-IR" sz="1800" b="1">
                <a:solidFill>
                  <a:srgbClr val="FFFFFF"/>
                </a:solidFill>
                <a:latin typeface="Vazir" panose="020B0603030804020204" pitchFamily="34" charset="-78"/>
                <a:ea typeface="Roboto"/>
                <a:cs typeface="Vazir" panose="020B0603030804020204" pitchFamily="34" charset="-78"/>
                <a:sym typeface="Roboto"/>
              </a:rPr>
              <a:t>پخش آهنگ</a:t>
            </a:r>
            <a:endParaRPr sz="1800" dirty="0">
              <a:latin typeface="Vazir" panose="020B0603030804020204" pitchFamily="34" charset="-78"/>
              <a:ea typeface="Roboto"/>
              <a:cs typeface="Vazir" panose="020B0603030804020204" pitchFamily="34" charset="-78"/>
              <a:sym typeface="Roboto"/>
            </a:endParaRPr>
          </a:p>
          <a:p>
            <a:pPr marL="330835" lvl="0" indent="-138430" algn="r" rtl="1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•"/>
            </a:pPr>
            <a:r>
              <a:rPr lang="fa-IR" sz="1800" b="1">
                <a:solidFill>
                  <a:srgbClr val="FFFFFF"/>
                </a:solidFill>
                <a:latin typeface="Vazir" panose="020B0603030804020204" pitchFamily="34" charset="-78"/>
                <a:ea typeface="Roboto"/>
                <a:cs typeface="Vazir" panose="020B0603030804020204" pitchFamily="34" charset="-78"/>
                <a:sym typeface="Roboto"/>
              </a:rPr>
              <a:t>حرف رقصان</a:t>
            </a:r>
            <a:endParaRPr sz="1800" dirty="0">
              <a:latin typeface="Vazir" panose="020B0603030804020204" pitchFamily="34" charset="-78"/>
              <a:ea typeface="Roboto"/>
              <a:cs typeface="Vazir" panose="020B0603030804020204" pitchFamily="34" charset="-78"/>
              <a:sym typeface="Roboto"/>
            </a:endParaRPr>
          </a:p>
          <a:p>
            <a:pPr marL="330835" lvl="0" indent="-138430" algn="r" rtl="1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•"/>
            </a:pPr>
            <a:r>
              <a:rPr lang="fa-IR" sz="1800" b="1">
                <a:solidFill>
                  <a:srgbClr val="FFFFFF"/>
                </a:solidFill>
                <a:latin typeface="Vazir" panose="020B0603030804020204" pitchFamily="34" charset="-78"/>
                <a:ea typeface="Roboto"/>
                <a:cs typeface="Vazir" panose="020B0603030804020204" pitchFamily="34" charset="-78"/>
                <a:sym typeface="Roboto"/>
              </a:rPr>
              <a:t>تغییر اندازه</a:t>
            </a:r>
            <a:endParaRPr sz="1800" dirty="0">
              <a:latin typeface="Vazir" panose="020B0603030804020204" pitchFamily="34" charset="-78"/>
              <a:ea typeface="Roboto"/>
              <a:cs typeface="Vazir" panose="020B0603030804020204" pitchFamily="34" charset="-78"/>
              <a:sym typeface="Roboto"/>
            </a:endParaRPr>
          </a:p>
          <a:p>
            <a:pPr marL="330835" lvl="0" indent="-138430" algn="r" rtl="1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•"/>
            </a:pPr>
            <a:r>
              <a:rPr lang="fa-IR" sz="1800" b="1">
                <a:solidFill>
                  <a:srgbClr val="FFFFFF"/>
                </a:solidFill>
                <a:latin typeface="Vazir" panose="020B0603030804020204" pitchFamily="34" charset="-78"/>
                <a:ea typeface="Roboto"/>
                <a:cs typeface="Vazir" panose="020B0603030804020204" pitchFamily="34" charset="-78"/>
                <a:sym typeface="Roboto"/>
              </a:rPr>
              <a:t>کلیدی را بزن</a:t>
            </a:r>
            <a:endParaRPr sz="1800" dirty="0">
              <a:latin typeface="Vazir" panose="020B0603030804020204" pitchFamily="34" charset="-78"/>
              <a:ea typeface="Roboto"/>
              <a:cs typeface="Vazir" panose="020B0603030804020204" pitchFamily="34" charset="-78"/>
              <a:sym typeface="Roboto"/>
            </a:endParaRPr>
          </a:p>
          <a:p>
            <a:pPr marL="330835" lvl="0" indent="-138430" algn="r" rtl="1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•"/>
            </a:pPr>
            <a:r>
              <a:rPr lang="fa-IR" sz="1800" b="1">
                <a:solidFill>
                  <a:srgbClr val="FFFFFF"/>
                </a:solidFill>
                <a:latin typeface="Vazir" panose="020B0603030804020204" pitchFamily="34" charset="-78"/>
                <a:ea typeface="Roboto"/>
                <a:cs typeface="Vazir" panose="020B0603030804020204" pitchFamily="34" charset="-78"/>
                <a:sym typeface="Roboto"/>
              </a:rPr>
              <a:t>سرک کشیدن</a:t>
            </a:r>
            <a:endParaRPr sz="1800" dirty="0">
              <a:latin typeface="Vazir" panose="020B0603030804020204" pitchFamily="34" charset="-78"/>
              <a:ea typeface="Roboto"/>
              <a:cs typeface="Vazir" panose="020B0603030804020204" pitchFamily="34" charset="-78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9"/>
          <p:cNvSpPr txBox="1"/>
          <p:nvPr/>
        </p:nvSpPr>
        <p:spPr>
          <a:xfrm>
            <a:off x="2245925" y="5934772"/>
            <a:ext cx="80645" cy="163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27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FFFFFF"/>
                </a:solidFill>
                <a:latin typeface="Vazir" panose="020B0603030804020204" pitchFamily="34" charset="-78"/>
                <a:ea typeface="Roboto"/>
                <a:cs typeface="Vazir" panose="020B0603030804020204" pitchFamily="34" charset="-78"/>
                <a:sym typeface="Roboto"/>
              </a:rPr>
              <a:t>3</a:t>
            </a:r>
            <a:endParaRPr sz="1100">
              <a:latin typeface="Vazir" panose="020B0603030804020204" pitchFamily="34" charset="-78"/>
              <a:ea typeface="Roboto"/>
              <a:cs typeface="Vazir" panose="020B0603030804020204" pitchFamily="34" charset="-78"/>
              <a:sym typeface="Roboto"/>
            </a:endParaRPr>
          </a:p>
        </p:txBody>
      </p:sp>
      <p:sp>
        <p:nvSpPr>
          <p:cNvPr id="137" name="Google Shape;137;p9"/>
          <p:cNvSpPr/>
          <p:nvPr/>
        </p:nvSpPr>
        <p:spPr>
          <a:xfrm>
            <a:off x="3304141" y="5927159"/>
            <a:ext cx="621156" cy="18528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38" name="Google Shape;138;p9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 extrusionOk="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329B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39" name="Google Shape;139;p9"/>
          <p:cNvSpPr/>
          <p:nvPr/>
        </p:nvSpPr>
        <p:spPr>
          <a:xfrm>
            <a:off x="603243" y="21603"/>
            <a:ext cx="3968756" cy="5693396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40" name="Google Shape;140;p9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 extrusionOk="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41" name="Google Shape;141;p9"/>
          <p:cNvSpPr txBox="1"/>
          <p:nvPr/>
        </p:nvSpPr>
        <p:spPr>
          <a:xfrm>
            <a:off x="2233225" y="5923548"/>
            <a:ext cx="106045" cy="19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1</a:t>
            </a:r>
            <a:endParaRPr sz="1100" dirty="0">
              <a:latin typeface="Vazir" panose="020B0603030804020204" pitchFamily="34" charset="-78"/>
              <a:ea typeface="Roboto Black"/>
              <a:cs typeface="Vazir" panose="020B0603030804020204" pitchFamily="34" charset="-78"/>
              <a:sym typeface="Roboto Black"/>
            </a:endParaRPr>
          </a:p>
        </p:txBody>
      </p:sp>
      <p:sp>
        <p:nvSpPr>
          <p:cNvPr id="142" name="Google Shape;142;p9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 extrusionOk="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43" name="Google Shape;143;p9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 extrusionOk="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noFill/>
          <a:ln w="762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44" name="Google Shape;144;p9"/>
          <p:cNvSpPr txBox="1"/>
          <p:nvPr/>
        </p:nvSpPr>
        <p:spPr>
          <a:xfrm>
            <a:off x="698499" y="1215614"/>
            <a:ext cx="3226797" cy="370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R="5080" lvl="0" algn="ctr" rt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2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حرفی را بسازید که با کلیک روی آن رنگش تغییر کند.</a:t>
            </a:r>
            <a:endParaRPr sz="12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145" name="Google Shape;145;p9"/>
          <p:cNvSpPr txBox="1">
            <a:spLocks noGrp="1"/>
          </p:cNvSpPr>
          <p:nvPr>
            <p:ph type="title"/>
          </p:nvPr>
        </p:nvSpPr>
        <p:spPr>
          <a:xfrm>
            <a:off x="603243" y="433115"/>
            <a:ext cx="3365514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کلیک رنگ‌زن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46" name="Google Shape;146;p9"/>
          <p:cNvSpPr/>
          <p:nvPr/>
        </p:nvSpPr>
        <p:spPr>
          <a:xfrm>
            <a:off x="1454150" y="1735302"/>
            <a:ext cx="1663700" cy="1235075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47" name="Google Shape;147;p9"/>
          <p:cNvSpPr/>
          <p:nvPr/>
        </p:nvSpPr>
        <p:spPr>
          <a:xfrm>
            <a:off x="1454150" y="1735302"/>
            <a:ext cx="1663700" cy="1235075"/>
          </a:xfrm>
          <a:custGeom>
            <a:avLst/>
            <a:gdLst/>
            <a:ahLst/>
            <a:cxnLst/>
            <a:rect l="l" t="t" r="r" b="b"/>
            <a:pathLst>
              <a:path w="1663700" h="1235075" extrusionOk="0">
                <a:moveTo>
                  <a:pt x="0" y="1235075"/>
                </a:moveTo>
                <a:lnTo>
                  <a:pt x="1663700" y="1235075"/>
                </a:lnTo>
                <a:lnTo>
                  <a:pt x="1663700" y="0"/>
                </a:lnTo>
                <a:lnTo>
                  <a:pt x="0" y="0"/>
                </a:lnTo>
                <a:lnTo>
                  <a:pt x="0" y="1235075"/>
                </a:lnTo>
                <a:close/>
              </a:path>
            </a:pathLst>
          </a:custGeom>
          <a:noFill/>
          <a:ln w="127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48" name="Google Shape;148;p9"/>
          <p:cNvSpPr/>
          <p:nvPr/>
        </p:nvSpPr>
        <p:spPr>
          <a:xfrm>
            <a:off x="2352578" y="2614923"/>
            <a:ext cx="102552" cy="114325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49" name="Google Shape;149;p9"/>
          <p:cNvSpPr/>
          <p:nvPr/>
        </p:nvSpPr>
        <p:spPr>
          <a:xfrm>
            <a:off x="1454150" y="3026003"/>
            <a:ext cx="1663700" cy="1250997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50" name="Google Shape;150;p9"/>
          <p:cNvSpPr/>
          <p:nvPr/>
        </p:nvSpPr>
        <p:spPr>
          <a:xfrm>
            <a:off x="1454150" y="3026003"/>
            <a:ext cx="1663700" cy="1251585"/>
          </a:xfrm>
          <a:custGeom>
            <a:avLst/>
            <a:gdLst/>
            <a:ahLst/>
            <a:cxnLst/>
            <a:rect l="l" t="t" r="r" b="b"/>
            <a:pathLst>
              <a:path w="1663700" h="1251585" extrusionOk="0">
                <a:moveTo>
                  <a:pt x="0" y="1251000"/>
                </a:moveTo>
                <a:lnTo>
                  <a:pt x="1663700" y="1251000"/>
                </a:lnTo>
                <a:lnTo>
                  <a:pt x="1663700" y="0"/>
                </a:lnTo>
                <a:lnTo>
                  <a:pt x="0" y="0"/>
                </a:lnTo>
                <a:lnTo>
                  <a:pt x="0" y="1251000"/>
                </a:lnTo>
                <a:close/>
              </a:path>
            </a:pathLst>
          </a:custGeom>
          <a:noFill/>
          <a:ln w="127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51" name="Google Shape;151;p9"/>
          <p:cNvSpPr/>
          <p:nvPr/>
        </p:nvSpPr>
        <p:spPr>
          <a:xfrm>
            <a:off x="2351054" y="3895693"/>
            <a:ext cx="102552" cy="114325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52" name="Google Shape;152;p9"/>
          <p:cNvSpPr/>
          <p:nvPr/>
        </p:nvSpPr>
        <p:spPr>
          <a:xfrm>
            <a:off x="1454150" y="4324658"/>
            <a:ext cx="1663700" cy="1251008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53" name="Google Shape;153;p9"/>
          <p:cNvSpPr/>
          <p:nvPr/>
        </p:nvSpPr>
        <p:spPr>
          <a:xfrm>
            <a:off x="1454150" y="4324654"/>
            <a:ext cx="1663700" cy="1251585"/>
          </a:xfrm>
          <a:custGeom>
            <a:avLst/>
            <a:gdLst/>
            <a:ahLst/>
            <a:cxnLst/>
            <a:rect l="l" t="t" r="r" b="b"/>
            <a:pathLst>
              <a:path w="1663700" h="1251585" extrusionOk="0">
                <a:moveTo>
                  <a:pt x="0" y="1251013"/>
                </a:moveTo>
                <a:lnTo>
                  <a:pt x="1663700" y="1251013"/>
                </a:lnTo>
                <a:lnTo>
                  <a:pt x="1663700" y="0"/>
                </a:lnTo>
                <a:lnTo>
                  <a:pt x="0" y="0"/>
                </a:lnTo>
                <a:lnTo>
                  <a:pt x="0" y="1251013"/>
                </a:lnTo>
                <a:close/>
              </a:path>
            </a:pathLst>
          </a:custGeom>
          <a:noFill/>
          <a:ln w="127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54" name="Google Shape;154;p9"/>
          <p:cNvSpPr txBox="1"/>
          <p:nvPr/>
        </p:nvSpPr>
        <p:spPr>
          <a:xfrm>
            <a:off x="698499" y="5927725"/>
            <a:ext cx="1109035" cy="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0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حروف متحرک</a:t>
            </a:r>
            <a:endParaRPr sz="100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155" name="Google Shape;155;p9"/>
          <p:cNvSpPr/>
          <p:nvPr/>
        </p:nvSpPr>
        <p:spPr>
          <a:xfrm>
            <a:off x="3165764" y="5890085"/>
            <a:ext cx="694902" cy="259422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0"/>
          <p:cNvSpPr/>
          <p:nvPr/>
        </p:nvSpPr>
        <p:spPr>
          <a:xfrm>
            <a:off x="0" y="0"/>
            <a:ext cx="4572000" cy="927100"/>
          </a:xfrm>
          <a:custGeom>
            <a:avLst/>
            <a:gdLst/>
            <a:ahLst/>
            <a:cxnLst/>
            <a:rect l="l" t="t" r="r" b="b"/>
            <a:pathLst>
              <a:path w="4572000" h="927100" extrusionOk="0">
                <a:moveTo>
                  <a:pt x="0" y="927100"/>
                </a:moveTo>
                <a:lnTo>
                  <a:pt x="4572000" y="927100"/>
                </a:lnTo>
                <a:lnTo>
                  <a:pt x="4572000" y="0"/>
                </a:lnTo>
                <a:lnTo>
                  <a:pt x="0" y="0"/>
                </a:lnTo>
                <a:lnTo>
                  <a:pt x="0" y="927100"/>
                </a:lnTo>
                <a:close/>
              </a:path>
            </a:pathLst>
          </a:custGeom>
          <a:solidFill>
            <a:srgbClr val="329B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61" name="Google Shape;161;p10"/>
          <p:cNvSpPr/>
          <p:nvPr/>
        </p:nvSpPr>
        <p:spPr>
          <a:xfrm>
            <a:off x="3028048" y="21603"/>
            <a:ext cx="1543951" cy="104650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62" name="Google Shape;162;p10"/>
          <p:cNvSpPr/>
          <p:nvPr/>
        </p:nvSpPr>
        <p:spPr>
          <a:xfrm>
            <a:off x="0" y="927100"/>
            <a:ext cx="4572000" cy="2360930"/>
          </a:xfrm>
          <a:custGeom>
            <a:avLst/>
            <a:gdLst/>
            <a:ahLst/>
            <a:cxnLst/>
            <a:rect l="l" t="t" r="r" b="b"/>
            <a:pathLst>
              <a:path w="4572000" h="2360929" extrusionOk="0">
                <a:moveTo>
                  <a:pt x="0" y="2360612"/>
                </a:moveTo>
                <a:lnTo>
                  <a:pt x="4572000" y="2360612"/>
                </a:lnTo>
                <a:lnTo>
                  <a:pt x="4572000" y="0"/>
                </a:lnTo>
                <a:lnTo>
                  <a:pt x="0" y="0"/>
                </a:lnTo>
                <a:lnTo>
                  <a:pt x="0" y="2360612"/>
                </a:lnTo>
                <a:close/>
              </a:path>
            </a:pathLst>
          </a:custGeom>
          <a:solidFill>
            <a:srgbClr val="C7EAF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63" name="Google Shape;163;p10"/>
          <p:cNvSpPr/>
          <p:nvPr/>
        </p:nvSpPr>
        <p:spPr>
          <a:xfrm>
            <a:off x="0" y="9144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64" name="Google Shape;164;p10"/>
          <p:cNvSpPr/>
          <p:nvPr/>
        </p:nvSpPr>
        <p:spPr>
          <a:xfrm>
            <a:off x="0" y="3287712"/>
            <a:ext cx="4572000" cy="1682750"/>
          </a:xfrm>
          <a:custGeom>
            <a:avLst/>
            <a:gdLst/>
            <a:ahLst/>
            <a:cxnLst/>
            <a:rect l="l" t="t" r="r" b="b"/>
            <a:pathLst>
              <a:path w="4572000" h="1682750" extrusionOk="0">
                <a:moveTo>
                  <a:pt x="0" y="1682686"/>
                </a:moveTo>
                <a:lnTo>
                  <a:pt x="4572000" y="1682686"/>
                </a:lnTo>
                <a:lnTo>
                  <a:pt x="4572000" y="0"/>
                </a:lnTo>
                <a:lnTo>
                  <a:pt x="0" y="0"/>
                </a:lnTo>
                <a:lnTo>
                  <a:pt x="0" y="1682686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65" name="Google Shape;165;p10"/>
          <p:cNvSpPr/>
          <p:nvPr/>
        </p:nvSpPr>
        <p:spPr>
          <a:xfrm>
            <a:off x="0" y="3275012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66" name="Google Shape;166;p10"/>
          <p:cNvSpPr/>
          <p:nvPr/>
        </p:nvSpPr>
        <p:spPr>
          <a:xfrm>
            <a:off x="0" y="4970398"/>
            <a:ext cx="4572000" cy="1430655"/>
          </a:xfrm>
          <a:custGeom>
            <a:avLst/>
            <a:gdLst/>
            <a:ahLst/>
            <a:cxnLst/>
            <a:rect l="l" t="t" r="r" b="b"/>
            <a:pathLst>
              <a:path w="4572000" h="1430654" extrusionOk="0">
                <a:moveTo>
                  <a:pt x="0" y="1430401"/>
                </a:moveTo>
                <a:lnTo>
                  <a:pt x="4572000" y="1430401"/>
                </a:lnTo>
                <a:lnTo>
                  <a:pt x="4572000" y="0"/>
                </a:lnTo>
                <a:lnTo>
                  <a:pt x="0" y="0"/>
                </a:lnTo>
                <a:lnTo>
                  <a:pt x="0" y="1430401"/>
                </a:lnTo>
                <a:close/>
              </a:path>
            </a:pathLst>
          </a:custGeom>
          <a:solidFill>
            <a:srgbClr val="CCE7D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67" name="Google Shape;167;p10"/>
          <p:cNvSpPr/>
          <p:nvPr/>
        </p:nvSpPr>
        <p:spPr>
          <a:xfrm>
            <a:off x="0" y="4957698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68" name="Google Shape;168;p10"/>
          <p:cNvSpPr txBox="1"/>
          <p:nvPr/>
        </p:nvSpPr>
        <p:spPr>
          <a:xfrm>
            <a:off x="1441696" y="3405140"/>
            <a:ext cx="1716405" cy="23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b="1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sz="140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169" name="Google Shape;169;p10"/>
          <p:cNvSpPr txBox="1">
            <a:spLocks noGrp="1"/>
          </p:cNvSpPr>
          <p:nvPr>
            <p:ph type="title"/>
          </p:nvPr>
        </p:nvSpPr>
        <p:spPr>
          <a:xfrm>
            <a:off x="215900" y="62328"/>
            <a:ext cx="4132580" cy="747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6200" rIns="0" bIns="0" anchor="t" anchorCtr="0">
            <a:no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کلیک رنگ‌زن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12700" lvl="0" indent="0" algn="l" rtl="0">
              <a:lnSpc>
                <a:spcPct val="100000"/>
              </a:lnSpc>
              <a:spcBef>
                <a:spcPts val="475"/>
              </a:spcBef>
              <a:spcAft>
                <a:spcPts val="0"/>
              </a:spcAft>
              <a:buNone/>
            </a:pPr>
            <a:r>
              <a:rPr lang="en-US" sz="1000" b="0" dirty="0" err="1"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sz="10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170" name="Google Shape;170;p10"/>
          <p:cNvSpPr txBox="1"/>
          <p:nvPr/>
        </p:nvSpPr>
        <p:spPr>
          <a:xfrm>
            <a:off x="1678920" y="1035707"/>
            <a:ext cx="1214755" cy="23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b="1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 sz="140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171" name="Google Shape;171;p10"/>
          <p:cNvSpPr txBox="1"/>
          <p:nvPr/>
        </p:nvSpPr>
        <p:spPr>
          <a:xfrm>
            <a:off x="229637" y="1958339"/>
            <a:ext cx="1064686" cy="4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065" marR="5080" lvl="0" indent="0" algn="ctr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از کتابخانه تصاویر حرفی را انتخاب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172" name="Google Shape;172;p10"/>
          <p:cNvSpPr/>
          <p:nvPr/>
        </p:nvSpPr>
        <p:spPr>
          <a:xfrm>
            <a:off x="555802" y="1483019"/>
            <a:ext cx="412394" cy="412394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73" name="Google Shape;173;p10"/>
          <p:cNvSpPr/>
          <p:nvPr/>
        </p:nvSpPr>
        <p:spPr>
          <a:xfrm>
            <a:off x="555802" y="1483019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 extrusionOk="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74" name="Google Shape;174;p10"/>
          <p:cNvSpPr txBox="1"/>
          <p:nvPr/>
        </p:nvSpPr>
        <p:spPr>
          <a:xfrm>
            <a:off x="2140830" y="4671529"/>
            <a:ext cx="2721789" cy="245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463550" marR="0" lvl="0" indent="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عددهای متفاوتی را امتحان کنید. 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175" name="Google Shape;175;p10"/>
          <p:cNvSpPr/>
          <p:nvPr/>
        </p:nvSpPr>
        <p:spPr>
          <a:xfrm>
            <a:off x="1158024" y="3797508"/>
            <a:ext cx="1807613" cy="821252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76" name="Google Shape;176;p10"/>
          <p:cNvSpPr/>
          <p:nvPr/>
        </p:nvSpPr>
        <p:spPr>
          <a:xfrm>
            <a:off x="2764266" y="4518157"/>
            <a:ext cx="0" cy="165735"/>
          </a:xfrm>
          <a:custGeom>
            <a:avLst/>
            <a:gdLst/>
            <a:ahLst/>
            <a:cxnLst/>
            <a:rect l="l" t="t" r="r" b="b"/>
            <a:pathLst>
              <a:path w="120000" h="165735" extrusionOk="0">
                <a:moveTo>
                  <a:pt x="0" y="165201"/>
                </a:move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77" name="Google Shape;177;p10"/>
          <p:cNvSpPr/>
          <p:nvPr/>
        </p:nvSpPr>
        <p:spPr>
          <a:xfrm>
            <a:off x="1398308" y="1483969"/>
            <a:ext cx="712471" cy="712482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78" name="Google Shape;178;p10"/>
          <p:cNvSpPr/>
          <p:nvPr/>
        </p:nvSpPr>
        <p:spPr>
          <a:xfrm>
            <a:off x="1398309" y="1483970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 extrusionOk="0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79" name="Google Shape;179;p10"/>
          <p:cNvSpPr/>
          <p:nvPr/>
        </p:nvSpPr>
        <p:spPr>
          <a:xfrm>
            <a:off x="1753304" y="1725874"/>
            <a:ext cx="102552" cy="114325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80" name="Google Shape;180;p10"/>
          <p:cNvSpPr/>
          <p:nvPr/>
        </p:nvSpPr>
        <p:spPr>
          <a:xfrm>
            <a:off x="1935731" y="5562199"/>
            <a:ext cx="700532" cy="509181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81" name="Google Shape;181;p10"/>
          <p:cNvSpPr/>
          <p:nvPr/>
        </p:nvSpPr>
        <p:spPr>
          <a:xfrm>
            <a:off x="1935731" y="5562199"/>
            <a:ext cx="701040" cy="509270"/>
          </a:xfrm>
          <a:custGeom>
            <a:avLst/>
            <a:gdLst/>
            <a:ahLst/>
            <a:cxnLst/>
            <a:rect l="l" t="t" r="r" b="b"/>
            <a:pathLst>
              <a:path w="701039" h="509270" extrusionOk="0">
                <a:moveTo>
                  <a:pt x="85725" y="0"/>
                </a:moveTo>
                <a:lnTo>
                  <a:pt x="59819" y="3859"/>
                </a:lnTo>
                <a:lnTo>
                  <a:pt x="31742" y="17435"/>
                </a:lnTo>
                <a:lnTo>
                  <a:pt x="9224" y="43725"/>
                </a:lnTo>
                <a:lnTo>
                  <a:pt x="0" y="85724"/>
                </a:lnTo>
                <a:lnTo>
                  <a:pt x="0" y="423456"/>
                </a:lnTo>
                <a:lnTo>
                  <a:pt x="3859" y="449361"/>
                </a:lnTo>
                <a:lnTo>
                  <a:pt x="17435" y="477439"/>
                </a:lnTo>
                <a:lnTo>
                  <a:pt x="43725" y="499956"/>
                </a:lnTo>
                <a:lnTo>
                  <a:pt x="85725" y="509181"/>
                </a:lnTo>
                <a:lnTo>
                  <a:pt x="614807" y="509181"/>
                </a:lnTo>
                <a:lnTo>
                  <a:pt x="640712" y="505321"/>
                </a:lnTo>
                <a:lnTo>
                  <a:pt x="668789" y="491745"/>
                </a:lnTo>
                <a:lnTo>
                  <a:pt x="691307" y="465455"/>
                </a:lnTo>
                <a:lnTo>
                  <a:pt x="700532" y="423456"/>
                </a:lnTo>
                <a:lnTo>
                  <a:pt x="700532" y="85724"/>
                </a:lnTo>
                <a:lnTo>
                  <a:pt x="696674" y="59819"/>
                </a:lnTo>
                <a:lnTo>
                  <a:pt x="683101" y="31742"/>
                </a:lnTo>
                <a:lnTo>
                  <a:pt x="656812" y="9224"/>
                </a:lnTo>
                <a:lnTo>
                  <a:pt x="614807" y="0"/>
                </a:lnTo>
                <a:lnTo>
                  <a:pt x="85725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82" name="Google Shape;182;p10"/>
          <p:cNvSpPr/>
          <p:nvPr/>
        </p:nvSpPr>
        <p:spPr>
          <a:xfrm>
            <a:off x="2338100" y="5835643"/>
            <a:ext cx="102552" cy="114325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83" name="Google Shape;183;p10"/>
          <p:cNvSpPr txBox="1"/>
          <p:nvPr/>
        </p:nvSpPr>
        <p:spPr>
          <a:xfrm>
            <a:off x="2427515" y="1958339"/>
            <a:ext cx="1051804" cy="3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5080" lvl="0" indent="14603" algn="ctr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 تصویر برای پس زمینه انتخاب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184" name="Google Shape;184;p10"/>
          <p:cNvSpPr/>
          <p:nvPr/>
        </p:nvSpPr>
        <p:spPr>
          <a:xfrm>
            <a:off x="2747201" y="1483019"/>
            <a:ext cx="412394" cy="412394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85" name="Google Shape;185;p10"/>
          <p:cNvSpPr/>
          <p:nvPr/>
        </p:nvSpPr>
        <p:spPr>
          <a:xfrm>
            <a:off x="2747201" y="1483019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 extrusionOk="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86" name="Google Shape;186;p10"/>
          <p:cNvSpPr/>
          <p:nvPr/>
        </p:nvSpPr>
        <p:spPr>
          <a:xfrm>
            <a:off x="3583304" y="1483969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 extrusionOk="0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87" name="Google Shape;187;p10"/>
          <p:cNvSpPr/>
          <p:nvPr/>
        </p:nvSpPr>
        <p:spPr>
          <a:xfrm>
            <a:off x="3583304" y="1486611"/>
            <a:ext cx="712470" cy="545490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+mj-lt"/>
            </a:endParaRPr>
          </a:p>
        </p:txBody>
      </p:sp>
      <p:sp>
        <p:nvSpPr>
          <p:cNvPr id="188" name="Google Shape;188;p10"/>
          <p:cNvSpPr/>
          <p:nvPr/>
        </p:nvSpPr>
        <p:spPr>
          <a:xfrm>
            <a:off x="3583304" y="1483969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 extrusionOk="0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89" name="Google Shape;189;p10"/>
          <p:cNvSpPr txBox="1"/>
          <p:nvPr/>
        </p:nvSpPr>
        <p:spPr>
          <a:xfrm>
            <a:off x="3687598" y="2026818"/>
            <a:ext cx="504190" cy="1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Boardwalk</a:t>
            </a:r>
            <a:endParaRPr sz="8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90" name="Google Shape;190;p10"/>
          <p:cNvSpPr/>
          <p:nvPr/>
        </p:nvSpPr>
        <p:spPr>
          <a:xfrm>
            <a:off x="2451100" y="1361489"/>
            <a:ext cx="0" cy="993775"/>
          </a:xfrm>
          <a:custGeom>
            <a:avLst/>
            <a:gdLst/>
            <a:ahLst/>
            <a:cxnLst/>
            <a:rect l="l" t="t" r="r" b="b"/>
            <a:pathLst>
              <a:path w="120000" h="993775" extrusionOk="0">
                <a:moveTo>
                  <a:pt x="0" y="0"/>
                </a:moveTo>
                <a:lnTo>
                  <a:pt x="0" y="993711"/>
                </a:lnTo>
              </a:path>
            </a:pathLst>
          </a:cu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91" name="Google Shape;191;p10"/>
          <p:cNvSpPr txBox="1"/>
          <p:nvPr/>
        </p:nvSpPr>
        <p:spPr>
          <a:xfrm>
            <a:off x="1937385" y="2713620"/>
            <a:ext cx="2494766" cy="456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7925" rIns="0" bIns="0" anchor="t" anchorCtr="0">
            <a:noAutofit/>
          </a:bodyPr>
          <a:lstStyle/>
          <a:p>
            <a:pPr marL="1270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آنکه فقط حروف را ببینید،</a:t>
            </a:r>
            <a:r>
              <a:rPr lang="en-US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گروه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Letters</a:t>
            </a:r>
            <a:r>
              <a:rPr lang="en-US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</a:t>
            </a:r>
          </a:p>
          <a:p>
            <a:pPr marL="1270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که در بالای صفحه کتابخانه اسپرایت‌ها است،کلیک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192" name="Google Shape;192;p10"/>
          <p:cNvSpPr/>
          <p:nvPr/>
        </p:nvSpPr>
        <p:spPr>
          <a:xfrm>
            <a:off x="347345" y="2742158"/>
            <a:ext cx="1577340" cy="294081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93" name="Google Shape;193;p10"/>
          <p:cNvSpPr/>
          <p:nvPr/>
        </p:nvSpPr>
        <p:spPr>
          <a:xfrm>
            <a:off x="340995" y="2735809"/>
            <a:ext cx="1590040" cy="307340"/>
          </a:xfrm>
          <a:custGeom>
            <a:avLst/>
            <a:gdLst/>
            <a:ahLst/>
            <a:cxnLst/>
            <a:rect l="l" t="t" r="r" b="b"/>
            <a:pathLst>
              <a:path w="1590039" h="307339" extrusionOk="0">
                <a:moveTo>
                  <a:pt x="44450" y="0"/>
                </a:moveTo>
                <a:lnTo>
                  <a:pt x="31016" y="2001"/>
                </a:lnTo>
                <a:lnTo>
                  <a:pt x="16457" y="9042"/>
                </a:lnTo>
                <a:lnTo>
                  <a:pt x="4782" y="22674"/>
                </a:lnTo>
                <a:lnTo>
                  <a:pt x="0" y="44450"/>
                </a:lnTo>
                <a:lnTo>
                  <a:pt x="0" y="262331"/>
                </a:lnTo>
                <a:lnTo>
                  <a:pt x="2001" y="275759"/>
                </a:lnTo>
                <a:lnTo>
                  <a:pt x="9042" y="290318"/>
                </a:lnTo>
                <a:lnTo>
                  <a:pt x="22674" y="301996"/>
                </a:lnTo>
                <a:lnTo>
                  <a:pt x="44450" y="306781"/>
                </a:lnTo>
                <a:lnTo>
                  <a:pt x="1545590" y="306781"/>
                </a:lnTo>
                <a:lnTo>
                  <a:pt x="1559023" y="304779"/>
                </a:lnTo>
                <a:lnTo>
                  <a:pt x="1573582" y="297738"/>
                </a:lnTo>
                <a:lnTo>
                  <a:pt x="1585257" y="284106"/>
                </a:lnTo>
                <a:lnTo>
                  <a:pt x="1590040" y="262331"/>
                </a:lnTo>
                <a:lnTo>
                  <a:pt x="1590040" y="44450"/>
                </a:lnTo>
                <a:lnTo>
                  <a:pt x="1588038" y="31016"/>
                </a:lnTo>
                <a:lnTo>
                  <a:pt x="1580997" y="16457"/>
                </a:lnTo>
                <a:lnTo>
                  <a:pt x="1567365" y="4782"/>
                </a:lnTo>
                <a:lnTo>
                  <a:pt x="1545590" y="0"/>
                </a:lnTo>
                <a:lnTo>
                  <a:pt x="44450" y="0"/>
                </a:lnTo>
                <a:close/>
              </a:path>
            </a:pathLst>
          </a:custGeom>
          <a:noFill/>
          <a:ln w="1270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94" name="Google Shape;194;p10"/>
          <p:cNvSpPr/>
          <p:nvPr/>
        </p:nvSpPr>
        <p:spPr>
          <a:xfrm>
            <a:off x="1805633" y="2856795"/>
            <a:ext cx="102552" cy="114325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65A3E4-7502-D74E-A421-F397037965F2}"/>
              </a:ext>
            </a:extLst>
          </p:cNvPr>
          <p:cNvSpPr txBox="1"/>
          <p:nvPr/>
        </p:nvSpPr>
        <p:spPr>
          <a:xfrm>
            <a:off x="-10951" y="5109841"/>
            <a:ext cx="4571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TRY</a:t>
            </a:r>
            <a:endParaRPr lang="en-US" dirty="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  <a:p>
            <a:pPr algn="ctr"/>
            <a:endParaRPr lang="en-US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C37C84-B3B4-7845-9C5D-948F74E0BE03}"/>
              </a:ext>
            </a:extLst>
          </p:cNvPr>
          <p:cNvSpPr txBox="1"/>
          <p:nvPr/>
        </p:nvSpPr>
        <p:spPr>
          <a:xfrm>
            <a:off x="2722671" y="5684443"/>
            <a:ext cx="1838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آن حرف کلیک کنید.</a:t>
            </a:r>
            <a:endParaRPr lang="en-US"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  <a:p>
            <a:endParaRPr lang="en-US" sz="9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1"/>
          <p:cNvSpPr/>
          <p:nvPr/>
        </p:nvSpPr>
        <p:spPr>
          <a:xfrm>
            <a:off x="3304141" y="5927159"/>
            <a:ext cx="621156" cy="18528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00" name="Google Shape;200;p11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 extrusionOk="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329B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01" name="Google Shape;201;p11"/>
          <p:cNvSpPr/>
          <p:nvPr/>
        </p:nvSpPr>
        <p:spPr>
          <a:xfrm>
            <a:off x="603243" y="21603"/>
            <a:ext cx="3968756" cy="5693396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02" name="Google Shape;202;p11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 extrusionOk="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03" name="Google Shape;203;p11"/>
          <p:cNvSpPr txBox="1"/>
          <p:nvPr/>
        </p:nvSpPr>
        <p:spPr>
          <a:xfrm>
            <a:off x="2233225" y="5923548"/>
            <a:ext cx="106045" cy="19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2</a:t>
            </a:r>
            <a:endParaRPr sz="1100" dirty="0">
              <a:latin typeface="Vazir" panose="020B0603030804020204" pitchFamily="34" charset="-78"/>
              <a:ea typeface="Roboto Black"/>
              <a:cs typeface="Vazir" panose="020B0603030804020204" pitchFamily="34" charset="-78"/>
              <a:sym typeface="Roboto Black"/>
            </a:endParaRPr>
          </a:p>
        </p:txBody>
      </p:sp>
      <p:sp>
        <p:nvSpPr>
          <p:cNvPr id="204" name="Google Shape;204;p11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 extrusionOk="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05" name="Google Shape;205;p11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 extrusionOk="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noFill/>
          <a:ln w="762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06" name="Google Shape;206;p11"/>
          <p:cNvSpPr txBox="1"/>
          <p:nvPr/>
        </p:nvSpPr>
        <p:spPr>
          <a:xfrm>
            <a:off x="698500" y="1263650"/>
            <a:ext cx="3162165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2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حرفی بسازید که با کلیک روی آن بچرخد.</a:t>
            </a:r>
            <a:endParaRPr sz="12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207" name="Google Shape;207;p11"/>
          <p:cNvSpPr txBox="1">
            <a:spLocks noGrp="1"/>
          </p:cNvSpPr>
          <p:nvPr>
            <p:ph type="title"/>
          </p:nvPr>
        </p:nvSpPr>
        <p:spPr>
          <a:xfrm>
            <a:off x="698500" y="433115"/>
            <a:ext cx="3162166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>
                <a:latin typeface="Vazir" panose="020B0603030804020204" pitchFamily="34" charset="-78"/>
                <a:cs typeface="Vazir" panose="020B0603030804020204" pitchFamily="34" charset="-78"/>
              </a:rPr>
              <a:t>چرخش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08" name="Google Shape;208;p11"/>
          <p:cNvSpPr/>
          <p:nvPr/>
        </p:nvSpPr>
        <p:spPr>
          <a:xfrm>
            <a:off x="1593329" y="1816100"/>
            <a:ext cx="1385354" cy="8382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09" name="Google Shape;209;p11"/>
          <p:cNvSpPr/>
          <p:nvPr/>
        </p:nvSpPr>
        <p:spPr>
          <a:xfrm>
            <a:off x="1593329" y="2764370"/>
            <a:ext cx="1385354" cy="838199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10" name="Google Shape;210;p11"/>
          <p:cNvSpPr/>
          <p:nvPr/>
        </p:nvSpPr>
        <p:spPr>
          <a:xfrm>
            <a:off x="1593329" y="3712629"/>
            <a:ext cx="1385354" cy="8382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11" name="Google Shape;211;p11"/>
          <p:cNvSpPr/>
          <p:nvPr/>
        </p:nvSpPr>
        <p:spPr>
          <a:xfrm>
            <a:off x="1593329" y="4660900"/>
            <a:ext cx="1385354" cy="838200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13" name="Google Shape;213;p11"/>
          <p:cNvSpPr/>
          <p:nvPr/>
        </p:nvSpPr>
        <p:spPr>
          <a:xfrm>
            <a:off x="3165764" y="5890085"/>
            <a:ext cx="694902" cy="259422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7" name="Google Shape;154;p9">
            <a:extLst>
              <a:ext uri="{FF2B5EF4-FFF2-40B4-BE49-F238E27FC236}">
                <a16:creationId xmlns:a16="http://schemas.microsoft.com/office/drawing/2014/main" id="{22C73088-F5E4-49C7-9D4B-0F96A53ADF33}"/>
              </a:ext>
            </a:extLst>
          </p:cNvPr>
          <p:cNvSpPr txBox="1"/>
          <p:nvPr/>
        </p:nvSpPr>
        <p:spPr>
          <a:xfrm>
            <a:off x="698499" y="5927725"/>
            <a:ext cx="1109035" cy="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0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حروف متحرک</a:t>
            </a:r>
            <a:endParaRPr sz="100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/>
          <p:nvPr/>
        </p:nvSpPr>
        <p:spPr>
          <a:xfrm>
            <a:off x="0" y="0"/>
            <a:ext cx="4572000" cy="927100"/>
          </a:xfrm>
          <a:custGeom>
            <a:avLst/>
            <a:gdLst/>
            <a:ahLst/>
            <a:cxnLst/>
            <a:rect l="l" t="t" r="r" b="b"/>
            <a:pathLst>
              <a:path w="4572000" h="927100" extrusionOk="0">
                <a:moveTo>
                  <a:pt x="0" y="927100"/>
                </a:moveTo>
                <a:lnTo>
                  <a:pt x="4572000" y="927100"/>
                </a:lnTo>
                <a:lnTo>
                  <a:pt x="4572000" y="0"/>
                </a:lnTo>
                <a:lnTo>
                  <a:pt x="0" y="0"/>
                </a:lnTo>
                <a:lnTo>
                  <a:pt x="0" y="927100"/>
                </a:lnTo>
                <a:close/>
              </a:path>
            </a:pathLst>
          </a:custGeom>
          <a:solidFill>
            <a:srgbClr val="329B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19" name="Google Shape;219;p12"/>
          <p:cNvSpPr/>
          <p:nvPr/>
        </p:nvSpPr>
        <p:spPr>
          <a:xfrm>
            <a:off x="3028048" y="21603"/>
            <a:ext cx="1543951" cy="104650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20" name="Google Shape;220;p12"/>
          <p:cNvSpPr/>
          <p:nvPr/>
        </p:nvSpPr>
        <p:spPr>
          <a:xfrm>
            <a:off x="2133600" y="5715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 extrusionOk="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21" name="Google Shape;221;p12"/>
          <p:cNvSpPr/>
          <p:nvPr/>
        </p:nvSpPr>
        <p:spPr>
          <a:xfrm>
            <a:off x="0" y="927100"/>
            <a:ext cx="4572000" cy="1587500"/>
          </a:xfrm>
          <a:custGeom>
            <a:avLst/>
            <a:gdLst/>
            <a:ahLst/>
            <a:cxnLst/>
            <a:rect l="l" t="t" r="r" b="b"/>
            <a:pathLst>
              <a:path w="4572000" h="1587500" extrusionOk="0">
                <a:moveTo>
                  <a:pt x="0" y="1587500"/>
                </a:moveTo>
                <a:lnTo>
                  <a:pt x="4572000" y="1587500"/>
                </a:lnTo>
                <a:lnTo>
                  <a:pt x="4572000" y="0"/>
                </a:lnTo>
                <a:lnTo>
                  <a:pt x="0" y="0"/>
                </a:lnTo>
                <a:lnTo>
                  <a:pt x="0" y="1587500"/>
                </a:lnTo>
                <a:close/>
              </a:path>
            </a:pathLst>
          </a:custGeom>
          <a:solidFill>
            <a:srgbClr val="C7EAF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22" name="Google Shape;222;p12"/>
          <p:cNvSpPr/>
          <p:nvPr/>
        </p:nvSpPr>
        <p:spPr>
          <a:xfrm>
            <a:off x="0" y="9144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23" name="Google Shape;223;p12"/>
          <p:cNvSpPr txBox="1"/>
          <p:nvPr/>
        </p:nvSpPr>
        <p:spPr>
          <a:xfrm>
            <a:off x="0" y="1035706"/>
            <a:ext cx="4571999" cy="363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b="1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 sz="1400" dirty="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224" name="Google Shape;224;p12"/>
          <p:cNvSpPr txBox="1">
            <a:spLocks noGrp="1"/>
          </p:cNvSpPr>
          <p:nvPr>
            <p:ph type="title"/>
          </p:nvPr>
        </p:nvSpPr>
        <p:spPr>
          <a:xfrm>
            <a:off x="215900" y="90637"/>
            <a:ext cx="3764429" cy="719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6525" rIns="0" bIns="0" anchor="t" anchorCtr="0">
            <a:no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Vazir" panose="020B0603030804020204" pitchFamily="34" charset="-78"/>
                <a:cs typeface="Vazir" panose="020B0603030804020204" pitchFamily="34" charset="-78"/>
              </a:rPr>
              <a:t>Spin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12700" lvl="0" indent="0" algn="l" rtl="0">
              <a:lnSpc>
                <a:spcPct val="100000"/>
              </a:lnSpc>
              <a:spcBef>
                <a:spcPts val="405"/>
              </a:spcBef>
              <a:spcAft>
                <a:spcPts val="0"/>
              </a:spcAft>
              <a:buNone/>
            </a:pPr>
            <a:r>
              <a:rPr lang="en-US" sz="1000" b="0" dirty="0" err="1"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sz="10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225" name="Google Shape;225;p12"/>
          <p:cNvSpPr/>
          <p:nvPr/>
        </p:nvSpPr>
        <p:spPr>
          <a:xfrm>
            <a:off x="0" y="2514600"/>
            <a:ext cx="4572000" cy="1600200"/>
          </a:xfrm>
          <a:custGeom>
            <a:avLst/>
            <a:gdLst/>
            <a:ahLst/>
            <a:cxnLst/>
            <a:rect l="l" t="t" r="r" b="b"/>
            <a:pathLst>
              <a:path w="4572000" h="1600200" extrusionOk="0">
                <a:moveTo>
                  <a:pt x="0" y="1600200"/>
                </a:moveTo>
                <a:lnTo>
                  <a:pt x="4572000" y="1600200"/>
                </a:lnTo>
                <a:lnTo>
                  <a:pt x="4572000" y="0"/>
                </a:lnTo>
                <a:lnTo>
                  <a:pt x="0" y="0"/>
                </a:lnTo>
                <a:lnTo>
                  <a:pt x="0" y="1600200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26" name="Google Shape;226;p12"/>
          <p:cNvSpPr/>
          <p:nvPr/>
        </p:nvSpPr>
        <p:spPr>
          <a:xfrm>
            <a:off x="0" y="25019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27" name="Google Shape;227;p12"/>
          <p:cNvSpPr txBox="1"/>
          <p:nvPr/>
        </p:nvSpPr>
        <p:spPr>
          <a:xfrm>
            <a:off x="0" y="2629557"/>
            <a:ext cx="4571999" cy="214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b="1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sz="1400" dirty="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228" name="Google Shape;228;p12"/>
          <p:cNvSpPr txBox="1"/>
          <p:nvPr/>
        </p:nvSpPr>
        <p:spPr>
          <a:xfrm>
            <a:off x="2860300" y="3438035"/>
            <a:ext cx="1593366" cy="300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5080" lvl="0" indent="0" algn="l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عددهای متفاوتی را امتحان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229" name="Google Shape;229;p12"/>
          <p:cNvSpPr/>
          <p:nvPr/>
        </p:nvSpPr>
        <p:spPr>
          <a:xfrm>
            <a:off x="2739389" y="3518217"/>
            <a:ext cx="103505" cy="0"/>
          </a:xfrm>
          <a:custGeom>
            <a:avLst/>
            <a:gdLst/>
            <a:ahLst/>
            <a:cxnLst/>
            <a:rect l="l" t="t" r="r" b="b"/>
            <a:pathLst>
              <a:path w="103505" h="120000" extrusionOk="0">
                <a:moveTo>
                  <a:pt x="0" y="0"/>
                </a:moveTo>
                <a:lnTo>
                  <a:pt x="103136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30" name="Google Shape;230;p12"/>
          <p:cNvSpPr/>
          <p:nvPr/>
        </p:nvSpPr>
        <p:spPr>
          <a:xfrm>
            <a:off x="0" y="4114800"/>
            <a:ext cx="4572000" cy="1073150"/>
          </a:xfrm>
          <a:custGeom>
            <a:avLst/>
            <a:gdLst/>
            <a:ahLst/>
            <a:cxnLst/>
            <a:rect l="l" t="t" r="r" b="b"/>
            <a:pathLst>
              <a:path w="4572000" h="1073150" extrusionOk="0">
                <a:moveTo>
                  <a:pt x="0" y="1073150"/>
                </a:moveTo>
                <a:lnTo>
                  <a:pt x="4572000" y="1073150"/>
                </a:lnTo>
                <a:lnTo>
                  <a:pt x="4572000" y="0"/>
                </a:lnTo>
                <a:lnTo>
                  <a:pt x="0" y="0"/>
                </a:lnTo>
                <a:lnTo>
                  <a:pt x="0" y="1073150"/>
                </a:lnTo>
                <a:close/>
              </a:path>
            </a:pathLst>
          </a:custGeom>
          <a:solidFill>
            <a:srgbClr val="CCE7D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31" name="Google Shape;231;p12"/>
          <p:cNvSpPr/>
          <p:nvPr/>
        </p:nvSpPr>
        <p:spPr>
          <a:xfrm>
            <a:off x="0" y="41021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32" name="Google Shape;232;p12"/>
          <p:cNvSpPr txBox="1"/>
          <p:nvPr/>
        </p:nvSpPr>
        <p:spPr>
          <a:xfrm>
            <a:off x="0" y="4223407"/>
            <a:ext cx="4571999" cy="270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b="1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 sz="1400" dirty="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233" name="Google Shape;233;p12"/>
          <p:cNvSpPr txBox="1"/>
          <p:nvPr/>
        </p:nvSpPr>
        <p:spPr>
          <a:xfrm>
            <a:off x="484094" y="4671818"/>
            <a:ext cx="1861013" cy="209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آن حرف کلیک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234" name="Google Shape;234;p12"/>
          <p:cNvSpPr/>
          <p:nvPr/>
        </p:nvSpPr>
        <p:spPr>
          <a:xfrm>
            <a:off x="0" y="5187950"/>
            <a:ext cx="4572000" cy="1212850"/>
          </a:xfrm>
          <a:custGeom>
            <a:avLst/>
            <a:gdLst/>
            <a:ahLst/>
            <a:cxnLst/>
            <a:rect l="l" t="t" r="r" b="b"/>
            <a:pathLst>
              <a:path w="4572000" h="1212850" extrusionOk="0">
                <a:moveTo>
                  <a:pt x="0" y="1212850"/>
                </a:moveTo>
                <a:lnTo>
                  <a:pt x="4572000" y="1212850"/>
                </a:lnTo>
                <a:lnTo>
                  <a:pt x="4572000" y="0"/>
                </a:lnTo>
                <a:lnTo>
                  <a:pt x="0" y="0"/>
                </a:lnTo>
                <a:lnTo>
                  <a:pt x="0" y="1212850"/>
                </a:lnTo>
                <a:close/>
              </a:path>
            </a:pathLst>
          </a:custGeom>
          <a:solidFill>
            <a:srgbClr val="C7EAF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35" name="Google Shape;235;p12"/>
          <p:cNvSpPr/>
          <p:nvPr/>
        </p:nvSpPr>
        <p:spPr>
          <a:xfrm>
            <a:off x="0" y="517525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36" name="Google Shape;236;p12"/>
          <p:cNvSpPr/>
          <p:nvPr/>
        </p:nvSpPr>
        <p:spPr>
          <a:xfrm>
            <a:off x="1376827" y="2922615"/>
            <a:ext cx="1095202" cy="1052484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37" name="Google Shape;237;p12"/>
          <p:cNvSpPr/>
          <p:nvPr/>
        </p:nvSpPr>
        <p:spPr>
          <a:xfrm>
            <a:off x="2193804" y="3388836"/>
            <a:ext cx="543560" cy="259079"/>
          </a:xfrm>
          <a:custGeom>
            <a:avLst/>
            <a:gdLst/>
            <a:ahLst/>
            <a:cxnLst/>
            <a:rect l="l" t="t" r="r" b="b"/>
            <a:pathLst>
              <a:path w="543560" h="259079" extrusionOk="0">
                <a:moveTo>
                  <a:pt x="0" y="0"/>
                </a:moveTo>
                <a:lnTo>
                  <a:pt x="543052" y="0"/>
                </a:lnTo>
                <a:lnTo>
                  <a:pt x="543052" y="258762"/>
                </a:lnTo>
                <a:lnTo>
                  <a:pt x="240017" y="258762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38" name="Google Shape;238;p12"/>
          <p:cNvSpPr/>
          <p:nvPr/>
        </p:nvSpPr>
        <p:spPr>
          <a:xfrm>
            <a:off x="1722577" y="5784850"/>
            <a:ext cx="1126832" cy="378853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39" name="Google Shape;239;p12"/>
          <p:cNvSpPr txBox="1"/>
          <p:nvPr/>
        </p:nvSpPr>
        <p:spPr>
          <a:xfrm>
            <a:off x="0" y="5244140"/>
            <a:ext cx="4572000" cy="326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750" rIns="0" bIns="0" anchor="t" anchorCtr="0">
            <a:noAutofit/>
          </a:bodyPr>
          <a:lstStyle/>
          <a:p>
            <a:pPr marL="10795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b="1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نکته</a:t>
            </a:r>
            <a:endParaRPr lang="en-US" sz="1400" b="1" dirty="0">
              <a:solidFill>
                <a:srgbClr val="00A1CB"/>
              </a:solidFill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240" name="Google Shape;240;p12"/>
          <p:cNvSpPr/>
          <p:nvPr/>
        </p:nvSpPr>
        <p:spPr>
          <a:xfrm>
            <a:off x="3407486" y="1327259"/>
            <a:ext cx="712472" cy="71247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41" name="Google Shape;241;p12"/>
          <p:cNvSpPr/>
          <p:nvPr/>
        </p:nvSpPr>
        <p:spPr>
          <a:xfrm>
            <a:off x="3407488" y="1327259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 extrusionOk="0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42" name="Google Shape;242;p12"/>
          <p:cNvSpPr/>
          <p:nvPr/>
        </p:nvSpPr>
        <p:spPr>
          <a:xfrm>
            <a:off x="3737084" y="1574890"/>
            <a:ext cx="102552" cy="114325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43" name="Google Shape;243;p12"/>
          <p:cNvSpPr/>
          <p:nvPr/>
        </p:nvSpPr>
        <p:spPr>
          <a:xfrm>
            <a:off x="2466962" y="4512055"/>
            <a:ext cx="554482" cy="52824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44" name="Google Shape;244;p12"/>
          <p:cNvSpPr txBox="1"/>
          <p:nvPr/>
        </p:nvSpPr>
        <p:spPr>
          <a:xfrm>
            <a:off x="348113" y="1990274"/>
            <a:ext cx="1041054" cy="3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5080" lvl="0" indent="120650" algn="ctr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به کتابخانه اسپرایت‌ها بروید.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245" name="Google Shape;245;p12"/>
          <p:cNvSpPr/>
          <p:nvPr/>
        </p:nvSpPr>
        <p:spPr>
          <a:xfrm>
            <a:off x="662443" y="1538942"/>
            <a:ext cx="412394" cy="412394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46" name="Google Shape;246;p12"/>
          <p:cNvSpPr/>
          <p:nvPr/>
        </p:nvSpPr>
        <p:spPr>
          <a:xfrm>
            <a:off x="662265" y="1538942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 extrusionOk="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47" name="Google Shape;247;p12"/>
          <p:cNvSpPr txBox="1"/>
          <p:nvPr/>
        </p:nvSpPr>
        <p:spPr>
          <a:xfrm>
            <a:off x="1617417" y="1990274"/>
            <a:ext cx="1337992" cy="3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7925" rIns="0" bIns="0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گروه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Letters</a:t>
            </a:r>
            <a:r>
              <a:rPr lang="en-US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کلیک کنید.</a:t>
            </a:r>
            <a:endParaRPr sz="900" dirty="0">
              <a:latin typeface="Vazir" panose="020B0603030804020204" pitchFamily="34" charset="-78"/>
              <a:ea typeface="Roboto"/>
              <a:cs typeface="Vazir" panose="020B0603030804020204" pitchFamily="34" charset="-78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12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248" name="Google Shape;248;p12"/>
          <p:cNvSpPr/>
          <p:nvPr/>
        </p:nvSpPr>
        <p:spPr>
          <a:xfrm>
            <a:off x="1878329" y="1598091"/>
            <a:ext cx="815339" cy="294093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49" name="Google Shape;249;p12"/>
          <p:cNvSpPr/>
          <p:nvPr/>
        </p:nvSpPr>
        <p:spPr>
          <a:xfrm>
            <a:off x="1871979" y="1591749"/>
            <a:ext cx="828040" cy="307340"/>
          </a:xfrm>
          <a:custGeom>
            <a:avLst/>
            <a:gdLst/>
            <a:ahLst/>
            <a:cxnLst/>
            <a:rect l="l" t="t" r="r" b="b"/>
            <a:pathLst>
              <a:path w="828039" h="307339" extrusionOk="0">
                <a:moveTo>
                  <a:pt x="44450" y="0"/>
                </a:moveTo>
                <a:lnTo>
                  <a:pt x="31016" y="2001"/>
                </a:lnTo>
                <a:lnTo>
                  <a:pt x="16457" y="9042"/>
                </a:lnTo>
                <a:lnTo>
                  <a:pt x="4782" y="22674"/>
                </a:lnTo>
                <a:lnTo>
                  <a:pt x="0" y="44450"/>
                </a:lnTo>
                <a:lnTo>
                  <a:pt x="0" y="262331"/>
                </a:lnTo>
                <a:lnTo>
                  <a:pt x="2000" y="275759"/>
                </a:lnTo>
                <a:lnTo>
                  <a:pt x="9037" y="290318"/>
                </a:lnTo>
                <a:lnTo>
                  <a:pt x="22668" y="301996"/>
                </a:lnTo>
                <a:lnTo>
                  <a:pt x="44450" y="306781"/>
                </a:lnTo>
                <a:lnTo>
                  <a:pt x="783590" y="306781"/>
                </a:lnTo>
                <a:lnTo>
                  <a:pt x="797023" y="304779"/>
                </a:lnTo>
                <a:lnTo>
                  <a:pt x="811582" y="297738"/>
                </a:lnTo>
                <a:lnTo>
                  <a:pt x="823257" y="284106"/>
                </a:lnTo>
                <a:lnTo>
                  <a:pt x="828040" y="262331"/>
                </a:lnTo>
                <a:lnTo>
                  <a:pt x="828040" y="44450"/>
                </a:lnTo>
                <a:lnTo>
                  <a:pt x="826038" y="31016"/>
                </a:lnTo>
                <a:lnTo>
                  <a:pt x="818997" y="16457"/>
                </a:lnTo>
                <a:lnTo>
                  <a:pt x="805365" y="4782"/>
                </a:lnTo>
                <a:lnTo>
                  <a:pt x="783590" y="0"/>
                </a:lnTo>
                <a:lnTo>
                  <a:pt x="44450" y="0"/>
                </a:lnTo>
                <a:close/>
              </a:path>
            </a:pathLst>
          </a:custGeom>
          <a:noFill/>
          <a:ln w="1270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50" name="Google Shape;250;p12"/>
          <p:cNvSpPr/>
          <p:nvPr/>
        </p:nvSpPr>
        <p:spPr>
          <a:xfrm>
            <a:off x="2574619" y="1712734"/>
            <a:ext cx="102552" cy="114325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51" name="Google Shape;251;p12"/>
          <p:cNvSpPr txBox="1"/>
          <p:nvPr/>
        </p:nvSpPr>
        <p:spPr>
          <a:xfrm>
            <a:off x="3233234" y="2085799"/>
            <a:ext cx="1060942" cy="3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238125" marR="5080" lvl="0" indent="-226059" algn="l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یکی از حروف را انتخاب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36" name="Google Shape;233;p12">
            <a:extLst>
              <a:ext uri="{FF2B5EF4-FFF2-40B4-BE49-F238E27FC236}">
                <a16:creationId xmlns:a16="http://schemas.microsoft.com/office/drawing/2014/main" id="{D6CADFB5-109F-344B-B485-FDE90B5DBA98}"/>
              </a:ext>
            </a:extLst>
          </p:cNvPr>
          <p:cNvSpPr txBox="1"/>
          <p:nvPr/>
        </p:nvSpPr>
        <p:spPr>
          <a:xfrm>
            <a:off x="438507" y="5591326"/>
            <a:ext cx="3855670" cy="193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این بلاک کلیک کن تا جهت اسپرایت ریست (بازنشانی) شود.</a:t>
            </a:r>
            <a:endParaRPr lang="en-US" sz="900" dirty="0">
              <a:solidFill>
                <a:srgbClr val="636466"/>
              </a:solidFill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3"/>
          <p:cNvSpPr/>
          <p:nvPr/>
        </p:nvSpPr>
        <p:spPr>
          <a:xfrm>
            <a:off x="3304141" y="5927159"/>
            <a:ext cx="621156" cy="18528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57" name="Google Shape;257;p13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 extrusionOk="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329B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58" name="Google Shape;258;p13"/>
          <p:cNvSpPr/>
          <p:nvPr/>
        </p:nvSpPr>
        <p:spPr>
          <a:xfrm>
            <a:off x="603243" y="21603"/>
            <a:ext cx="3968756" cy="5693396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59" name="Google Shape;259;p13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 extrusionOk="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60" name="Google Shape;260;p13"/>
          <p:cNvSpPr txBox="1"/>
          <p:nvPr/>
        </p:nvSpPr>
        <p:spPr>
          <a:xfrm>
            <a:off x="2233225" y="5923852"/>
            <a:ext cx="106045" cy="19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3</a:t>
            </a:r>
            <a:endParaRPr sz="1100" dirty="0">
              <a:latin typeface="Vazir" panose="020B0603030804020204" pitchFamily="34" charset="-78"/>
              <a:ea typeface="Roboto Black"/>
              <a:cs typeface="Vazir" panose="020B0603030804020204" pitchFamily="34" charset="-78"/>
              <a:sym typeface="Roboto Black"/>
            </a:endParaRPr>
          </a:p>
        </p:txBody>
      </p:sp>
      <p:sp>
        <p:nvSpPr>
          <p:cNvPr id="261" name="Google Shape;261;p13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 extrusionOk="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62" name="Google Shape;262;p13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 extrusionOk="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noFill/>
          <a:ln w="762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63" name="Google Shape;263;p13"/>
          <p:cNvSpPr/>
          <p:nvPr/>
        </p:nvSpPr>
        <p:spPr>
          <a:xfrm>
            <a:off x="2456592" y="3885329"/>
            <a:ext cx="101917" cy="115862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64" name="Google Shape;264;p13"/>
          <p:cNvSpPr/>
          <p:nvPr/>
        </p:nvSpPr>
        <p:spPr>
          <a:xfrm>
            <a:off x="1145806" y="1868411"/>
            <a:ext cx="2280396" cy="1711486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65" name="Google Shape;265;p13"/>
          <p:cNvSpPr/>
          <p:nvPr/>
        </p:nvSpPr>
        <p:spPr>
          <a:xfrm>
            <a:off x="1145794" y="1864614"/>
            <a:ext cx="2280920" cy="1719580"/>
          </a:xfrm>
          <a:custGeom>
            <a:avLst/>
            <a:gdLst/>
            <a:ahLst/>
            <a:cxnLst/>
            <a:rect l="l" t="t" r="r" b="b"/>
            <a:pathLst>
              <a:path w="2280920" h="1719579" extrusionOk="0">
                <a:moveTo>
                  <a:pt x="0" y="1719072"/>
                </a:moveTo>
                <a:lnTo>
                  <a:pt x="2280411" y="1719072"/>
                </a:lnTo>
                <a:lnTo>
                  <a:pt x="2280411" y="0"/>
                </a:lnTo>
                <a:lnTo>
                  <a:pt x="0" y="0"/>
                </a:lnTo>
                <a:lnTo>
                  <a:pt x="0" y="1719072"/>
                </a:lnTo>
                <a:close/>
              </a:path>
            </a:pathLst>
          </a:custGeom>
          <a:noFill/>
          <a:ln w="127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66" name="Google Shape;266;p13"/>
          <p:cNvSpPr/>
          <p:nvPr/>
        </p:nvSpPr>
        <p:spPr>
          <a:xfrm>
            <a:off x="842434" y="4493573"/>
            <a:ext cx="88392" cy="140957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67" name="Google Shape;267;p13"/>
          <p:cNvSpPr/>
          <p:nvPr/>
        </p:nvSpPr>
        <p:spPr>
          <a:xfrm>
            <a:off x="950870" y="4493573"/>
            <a:ext cx="65130" cy="141198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68" name="Google Shape;268;p13"/>
          <p:cNvSpPr txBox="1"/>
          <p:nvPr/>
        </p:nvSpPr>
        <p:spPr>
          <a:xfrm>
            <a:off x="698500" y="1263649"/>
            <a:ext cx="3162166" cy="305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2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پخش صدا، بر روی حرفی کلیک کنید.</a:t>
            </a:r>
            <a:endParaRPr sz="12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269" name="Google Shape;269;p13"/>
          <p:cNvSpPr txBox="1">
            <a:spLocks noGrp="1"/>
          </p:cNvSpPr>
          <p:nvPr>
            <p:ph type="title"/>
          </p:nvPr>
        </p:nvSpPr>
        <p:spPr>
          <a:xfrm>
            <a:off x="698500" y="433115"/>
            <a:ext cx="3162166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>
                <a:latin typeface="Vazir" panose="020B0603030804020204" pitchFamily="34" charset="-78"/>
                <a:cs typeface="Vazir" panose="020B0603030804020204" pitchFamily="34" charset="-78"/>
              </a:rPr>
              <a:t>پخش یک آهنگ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70" name="Google Shape;270;p13"/>
          <p:cNvSpPr/>
          <p:nvPr/>
        </p:nvSpPr>
        <p:spPr>
          <a:xfrm>
            <a:off x="2284755" y="2939444"/>
            <a:ext cx="102552" cy="114325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71" name="Google Shape;271;p13"/>
          <p:cNvSpPr/>
          <p:nvPr/>
        </p:nvSpPr>
        <p:spPr>
          <a:xfrm>
            <a:off x="1145806" y="3733727"/>
            <a:ext cx="2280396" cy="1711486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72" name="Google Shape;272;p13"/>
          <p:cNvSpPr/>
          <p:nvPr/>
        </p:nvSpPr>
        <p:spPr>
          <a:xfrm>
            <a:off x="1145794" y="3729939"/>
            <a:ext cx="2280920" cy="1719580"/>
          </a:xfrm>
          <a:custGeom>
            <a:avLst/>
            <a:gdLst/>
            <a:ahLst/>
            <a:cxnLst/>
            <a:rect l="l" t="t" r="r" b="b"/>
            <a:pathLst>
              <a:path w="2280920" h="1719579" extrusionOk="0">
                <a:moveTo>
                  <a:pt x="0" y="1719072"/>
                </a:moveTo>
                <a:lnTo>
                  <a:pt x="2280411" y="1719072"/>
                </a:lnTo>
                <a:lnTo>
                  <a:pt x="2280411" y="0"/>
                </a:lnTo>
                <a:lnTo>
                  <a:pt x="0" y="0"/>
                </a:lnTo>
                <a:lnTo>
                  <a:pt x="0" y="1719072"/>
                </a:lnTo>
                <a:close/>
              </a:path>
            </a:pathLst>
          </a:custGeom>
          <a:noFill/>
          <a:ln w="127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74" name="Google Shape;274;p13"/>
          <p:cNvSpPr/>
          <p:nvPr/>
        </p:nvSpPr>
        <p:spPr>
          <a:xfrm>
            <a:off x="3165764" y="5890085"/>
            <a:ext cx="694902" cy="259422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1" name="Google Shape;154;p9">
            <a:extLst>
              <a:ext uri="{FF2B5EF4-FFF2-40B4-BE49-F238E27FC236}">
                <a16:creationId xmlns:a16="http://schemas.microsoft.com/office/drawing/2014/main" id="{9A2B5103-821C-481E-8BD5-26ABDF37BC08}"/>
              </a:ext>
            </a:extLst>
          </p:cNvPr>
          <p:cNvSpPr txBox="1"/>
          <p:nvPr/>
        </p:nvSpPr>
        <p:spPr>
          <a:xfrm>
            <a:off x="698499" y="5927725"/>
            <a:ext cx="1109035" cy="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0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حروف متحرک</a:t>
            </a:r>
            <a:endParaRPr sz="100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/>
          <p:nvPr/>
        </p:nvSpPr>
        <p:spPr>
          <a:xfrm>
            <a:off x="0" y="0"/>
            <a:ext cx="4572000" cy="927100"/>
          </a:xfrm>
          <a:custGeom>
            <a:avLst/>
            <a:gdLst/>
            <a:ahLst/>
            <a:cxnLst/>
            <a:rect l="l" t="t" r="r" b="b"/>
            <a:pathLst>
              <a:path w="4572000" h="927100" extrusionOk="0">
                <a:moveTo>
                  <a:pt x="0" y="927100"/>
                </a:moveTo>
                <a:lnTo>
                  <a:pt x="4572000" y="927100"/>
                </a:lnTo>
                <a:lnTo>
                  <a:pt x="4572000" y="0"/>
                </a:lnTo>
                <a:lnTo>
                  <a:pt x="0" y="0"/>
                </a:lnTo>
                <a:lnTo>
                  <a:pt x="0" y="927100"/>
                </a:lnTo>
                <a:close/>
              </a:path>
            </a:pathLst>
          </a:custGeom>
          <a:solidFill>
            <a:srgbClr val="329B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80" name="Google Shape;280;p14"/>
          <p:cNvSpPr/>
          <p:nvPr/>
        </p:nvSpPr>
        <p:spPr>
          <a:xfrm>
            <a:off x="3028048" y="21603"/>
            <a:ext cx="1543951" cy="104650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81" name="Google Shape;281;p14"/>
          <p:cNvSpPr/>
          <p:nvPr/>
        </p:nvSpPr>
        <p:spPr>
          <a:xfrm>
            <a:off x="2133600" y="58293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 extrusionOk="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82" name="Google Shape;282;p14"/>
          <p:cNvSpPr/>
          <p:nvPr/>
        </p:nvSpPr>
        <p:spPr>
          <a:xfrm>
            <a:off x="0" y="927100"/>
            <a:ext cx="4572000" cy="2934335"/>
          </a:xfrm>
          <a:custGeom>
            <a:avLst/>
            <a:gdLst/>
            <a:ahLst/>
            <a:cxnLst/>
            <a:rect l="l" t="t" r="r" b="b"/>
            <a:pathLst>
              <a:path w="4572000" h="2934335" extrusionOk="0">
                <a:moveTo>
                  <a:pt x="0" y="2933712"/>
                </a:moveTo>
                <a:lnTo>
                  <a:pt x="4572000" y="2933712"/>
                </a:lnTo>
                <a:lnTo>
                  <a:pt x="4572000" y="0"/>
                </a:lnTo>
                <a:lnTo>
                  <a:pt x="0" y="0"/>
                </a:lnTo>
                <a:lnTo>
                  <a:pt x="0" y="2933712"/>
                </a:lnTo>
                <a:close/>
              </a:path>
            </a:pathLst>
          </a:custGeom>
          <a:solidFill>
            <a:srgbClr val="C7EAF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83" name="Google Shape;283;p14"/>
          <p:cNvSpPr/>
          <p:nvPr/>
        </p:nvSpPr>
        <p:spPr>
          <a:xfrm>
            <a:off x="0" y="9144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84" name="Google Shape;284;p14"/>
          <p:cNvSpPr txBox="1"/>
          <p:nvPr/>
        </p:nvSpPr>
        <p:spPr>
          <a:xfrm>
            <a:off x="1678920" y="1101289"/>
            <a:ext cx="1214700" cy="2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b="1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 sz="140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285" name="Google Shape;285;p14"/>
          <p:cNvSpPr txBox="1">
            <a:spLocks noGrp="1"/>
          </p:cNvSpPr>
          <p:nvPr>
            <p:ph type="title"/>
          </p:nvPr>
        </p:nvSpPr>
        <p:spPr>
          <a:xfrm>
            <a:off x="215900" y="159099"/>
            <a:ext cx="2363700" cy="6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8725" rIns="0" bIns="0" anchor="t" anchorCtr="0">
            <a:no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Vazir" panose="020B0603030804020204" pitchFamily="34" charset="-78"/>
                <a:cs typeface="Vazir" panose="020B0603030804020204" pitchFamily="34" charset="-78"/>
              </a:rPr>
              <a:t>Play a Sound</a:t>
            </a:r>
            <a:endParaRPr sz="240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12700" lvl="0" indent="0" algn="l" rtl="0">
              <a:lnSpc>
                <a:spcPct val="100000"/>
              </a:lnSpc>
              <a:spcBef>
                <a:spcPts val="85"/>
              </a:spcBef>
              <a:spcAft>
                <a:spcPts val="0"/>
              </a:spcAft>
              <a:buNone/>
            </a:pPr>
            <a:r>
              <a:rPr lang="en-US" sz="1000" b="0"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sz="100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286" name="Google Shape;286;p14"/>
          <p:cNvSpPr/>
          <p:nvPr/>
        </p:nvSpPr>
        <p:spPr>
          <a:xfrm>
            <a:off x="0" y="3860812"/>
            <a:ext cx="4572000" cy="1638300"/>
          </a:xfrm>
          <a:custGeom>
            <a:avLst/>
            <a:gdLst/>
            <a:ahLst/>
            <a:cxnLst/>
            <a:rect l="l" t="t" r="r" b="b"/>
            <a:pathLst>
              <a:path w="4572000" h="1638300" extrusionOk="0">
                <a:moveTo>
                  <a:pt x="0" y="1638287"/>
                </a:moveTo>
                <a:lnTo>
                  <a:pt x="4572000" y="1638287"/>
                </a:lnTo>
                <a:lnTo>
                  <a:pt x="4572000" y="0"/>
                </a:lnTo>
                <a:lnTo>
                  <a:pt x="0" y="0"/>
                </a:lnTo>
                <a:lnTo>
                  <a:pt x="0" y="1638287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87" name="Google Shape;287;p14"/>
          <p:cNvSpPr/>
          <p:nvPr/>
        </p:nvSpPr>
        <p:spPr>
          <a:xfrm>
            <a:off x="0" y="38481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88" name="Google Shape;288;p14"/>
          <p:cNvSpPr txBox="1"/>
          <p:nvPr/>
        </p:nvSpPr>
        <p:spPr>
          <a:xfrm>
            <a:off x="1434184" y="4020630"/>
            <a:ext cx="1716300" cy="2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b="1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sz="140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289" name="Google Shape;289;p14"/>
          <p:cNvSpPr/>
          <p:nvPr/>
        </p:nvSpPr>
        <p:spPr>
          <a:xfrm>
            <a:off x="0" y="5499100"/>
            <a:ext cx="4572000" cy="901700"/>
          </a:xfrm>
          <a:custGeom>
            <a:avLst/>
            <a:gdLst/>
            <a:ahLst/>
            <a:cxnLst/>
            <a:rect l="l" t="t" r="r" b="b"/>
            <a:pathLst>
              <a:path w="4572000" h="901700" extrusionOk="0">
                <a:moveTo>
                  <a:pt x="0" y="901700"/>
                </a:moveTo>
                <a:lnTo>
                  <a:pt x="4572000" y="901700"/>
                </a:lnTo>
                <a:lnTo>
                  <a:pt x="4572000" y="0"/>
                </a:lnTo>
                <a:lnTo>
                  <a:pt x="0" y="0"/>
                </a:lnTo>
                <a:lnTo>
                  <a:pt x="0" y="901700"/>
                </a:lnTo>
                <a:close/>
              </a:path>
            </a:pathLst>
          </a:custGeom>
          <a:solidFill>
            <a:srgbClr val="CCE7D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90" name="Google Shape;290;p14"/>
          <p:cNvSpPr/>
          <p:nvPr/>
        </p:nvSpPr>
        <p:spPr>
          <a:xfrm>
            <a:off x="0" y="54864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 extrusionOk="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91" name="Google Shape;291;p14"/>
          <p:cNvSpPr/>
          <p:nvPr/>
        </p:nvSpPr>
        <p:spPr>
          <a:xfrm>
            <a:off x="234950" y="2452371"/>
            <a:ext cx="4102100" cy="0"/>
          </a:xfrm>
          <a:custGeom>
            <a:avLst/>
            <a:gdLst/>
            <a:ahLst/>
            <a:cxnLst/>
            <a:rect l="l" t="t" r="r" b="b"/>
            <a:pathLst>
              <a:path w="4102100" h="120000" extrusionOk="0">
                <a:moveTo>
                  <a:pt x="0" y="0"/>
                </a:moveTo>
                <a:lnTo>
                  <a:pt x="4102100" y="0"/>
                </a:lnTo>
              </a:path>
            </a:pathLst>
          </a:cu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92" name="Google Shape;292;p14"/>
          <p:cNvSpPr txBox="1"/>
          <p:nvPr/>
        </p:nvSpPr>
        <p:spPr>
          <a:xfrm>
            <a:off x="3011259" y="3574772"/>
            <a:ext cx="1505650" cy="125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آهنگی/صدایی را انتخاب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293" name="Google Shape;293;p14"/>
          <p:cNvSpPr/>
          <p:nvPr/>
        </p:nvSpPr>
        <p:spPr>
          <a:xfrm>
            <a:off x="3537207" y="3119751"/>
            <a:ext cx="412394" cy="412394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94" name="Google Shape;294;p14"/>
          <p:cNvSpPr/>
          <p:nvPr/>
        </p:nvSpPr>
        <p:spPr>
          <a:xfrm>
            <a:off x="3537207" y="3119751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 extrusionOk="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95" name="Google Shape;295;p14"/>
          <p:cNvSpPr/>
          <p:nvPr/>
        </p:nvSpPr>
        <p:spPr>
          <a:xfrm>
            <a:off x="1523860" y="4454436"/>
            <a:ext cx="560158" cy="205219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96" name="Google Shape;296;p14"/>
          <p:cNvSpPr/>
          <p:nvPr/>
        </p:nvSpPr>
        <p:spPr>
          <a:xfrm>
            <a:off x="1523856" y="4454432"/>
            <a:ext cx="560705" cy="205740"/>
          </a:xfrm>
          <a:custGeom>
            <a:avLst/>
            <a:gdLst/>
            <a:ahLst/>
            <a:cxnLst/>
            <a:rect l="l" t="t" r="r" b="b"/>
            <a:pathLst>
              <a:path w="560705" h="205739" extrusionOk="0">
                <a:moveTo>
                  <a:pt x="560158" y="205219"/>
                </a:moveTo>
                <a:lnTo>
                  <a:pt x="560158" y="86791"/>
                </a:lnTo>
                <a:lnTo>
                  <a:pt x="553539" y="53220"/>
                </a:lnTo>
                <a:lnTo>
                  <a:pt x="535474" y="25746"/>
                </a:lnTo>
                <a:lnTo>
                  <a:pt x="508654" y="7096"/>
                </a:lnTo>
                <a:lnTo>
                  <a:pt x="475767" y="0"/>
                </a:lnTo>
                <a:lnTo>
                  <a:pt x="71983" y="88"/>
                </a:lnTo>
                <a:lnTo>
                  <a:pt x="43537" y="10150"/>
                </a:lnTo>
                <a:lnTo>
                  <a:pt x="20704" y="29143"/>
                </a:lnTo>
                <a:lnTo>
                  <a:pt x="5514" y="55027"/>
                </a:lnTo>
                <a:lnTo>
                  <a:pt x="0" y="85763"/>
                </a:lnTo>
                <a:lnTo>
                  <a:pt x="0" y="86118"/>
                </a:lnTo>
                <a:lnTo>
                  <a:pt x="50" y="86448"/>
                </a:lnTo>
                <a:lnTo>
                  <a:pt x="50" y="86791"/>
                </a:lnTo>
                <a:lnTo>
                  <a:pt x="0" y="205219"/>
                </a:lnTo>
                <a:lnTo>
                  <a:pt x="560158" y="205219"/>
                </a:lnTo>
                <a:close/>
              </a:path>
            </a:pathLst>
          </a:custGeom>
          <a:noFill/>
          <a:ln w="12675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97" name="Google Shape;297;p14"/>
          <p:cNvSpPr/>
          <p:nvPr/>
        </p:nvSpPr>
        <p:spPr>
          <a:xfrm>
            <a:off x="1476706" y="4782120"/>
            <a:ext cx="1618575" cy="650747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98" name="Google Shape;298;p14"/>
          <p:cNvSpPr txBox="1"/>
          <p:nvPr/>
        </p:nvSpPr>
        <p:spPr>
          <a:xfrm>
            <a:off x="3025175" y="2875692"/>
            <a:ext cx="1429500" cy="2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Sounds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کلیک کنید.</a:t>
            </a:r>
            <a:endParaRPr sz="900" dirty="0">
              <a:latin typeface="Vazir" panose="020B0603030804020204" pitchFamily="34" charset="-78"/>
              <a:ea typeface="Roboto"/>
              <a:cs typeface="Vazir" panose="020B0603030804020204" pitchFamily="34" charset="-78"/>
              <a:sym typeface="Roboto"/>
            </a:endParaRPr>
          </a:p>
        </p:txBody>
      </p:sp>
      <p:sp>
        <p:nvSpPr>
          <p:cNvPr id="299" name="Google Shape;299;p14"/>
          <p:cNvSpPr/>
          <p:nvPr/>
        </p:nvSpPr>
        <p:spPr>
          <a:xfrm>
            <a:off x="3463328" y="2637909"/>
            <a:ext cx="560100" cy="2052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00" name="Google Shape;300;p14"/>
          <p:cNvSpPr/>
          <p:nvPr/>
        </p:nvSpPr>
        <p:spPr>
          <a:xfrm>
            <a:off x="3463323" y="2637913"/>
            <a:ext cx="560704" cy="205739"/>
          </a:xfrm>
          <a:custGeom>
            <a:avLst/>
            <a:gdLst/>
            <a:ahLst/>
            <a:cxnLst/>
            <a:rect l="l" t="t" r="r" b="b"/>
            <a:pathLst>
              <a:path w="560704" h="205739" extrusionOk="0">
                <a:moveTo>
                  <a:pt x="560158" y="205219"/>
                </a:moveTo>
                <a:lnTo>
                  <a:pt x="560158" y="86791"/>
                </a:lnTo>
                <a:lnTo>
                  <a:pt x="553539" y="53220"/>
                </a:lnTo>
                <a:lnTo>
                  <a:pt x="535474" y="25746"/>
                </a:lnTo>
                <a:lnTo>
                  <a:pt x="508654" y="7096"/>
                </a:lnTo>
                <a:lnTo>
                  <a:pt x="475767" y="0"/>
                </a:lnTo>
                <a:lnTo>
                  <a:pt x="71983" y="88"/>
                </a:lnTo>
                <a:lnTo>
                  <a:pt x="43537" y="10150"/>
                </a:lnTo>
                <a:lnTo>
                  <a:pt x="20704" y="29143"/>
                </a:lnTo>
                <a:lnTo>
                  <a:pt x="5514" y="55027"/>
                </a:lnTo>
                <a:lnTo>
                  <a:pt x="0" y="85763"/>
                </a:lnTo>
                <a:lnTo>
                  <a:pt x="0" y="86118"/>
                </a:lnTo>
                <a:lnTo>
                  <a:pt x="50" y="86448"/>
                </a:lnTo>
                <a:lnTo>
                  <a:pt x="50" y="86791"/>
                </a:lnTo>
                <a:lnTo>
                  <a:pt x="0" y="205219"/>
                </a:lnTo>
                <a:lnTo>
                  <a:pt x="560158" y="205219"/>
                </a:lnTo>
                <a:close/>
              </a:path>
            </a:pathLst>
          </a:custGeom>
          <a:noFill/>
          <a:ln w="12675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01" name="Google Shape;301;p14"/>
          <p:cNvSpPr txBox="1"/>
          <p:nvPr/>
        </p:nvSpPr>
        <p:spPr>
          <a:xfrm>
            <a:off x="262023" y="3348134"/>
            <a:ext cx="1153298" cy="394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 تصویر برای پس زمینه انتخاب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302" name="Google Shape;302;p14"/>
          <p:cNvSpPr/>
          <p:nvPr/>
        </p:nvSpPr>
        <p:spPr>
          <a:xfrm>
            <a:off x="632475" y="2891473"/>
            <a:ext cx="412394" cy="412395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03" name="Google Shape;303;p14"/>
          <p:cNvSpPr/>
          <p:nvPr/>
        </p:nvSpPr>
        <p:spPr>
          <a:xfrm>
            <a:off x="632297" y="2891473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 extrusionOk="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04" name="Google Shape;304;p14"/>
          <p:cNvSpPr/>
          <p:nvPr/>
        </p:nvSpPr>
        <p:spPr>
          <a:xfrm>
            <a:off x="1994604" y="2890710"/>
            <a:ext cx="584835" cy="584835"/>
          </a:xfrm>
          <a:custGeom>
            <a:avLst/>
            <a:gdLst/>
            <a:ahLst/>
            <a:cxnLst/>
            <a:rect l="l" t="t" r="r" b="b"/>
            <a:pathLst>
              <a:path w="584835" h="584835" extrusionOk="0">
                <a:moveTo>
                  <a:pt x="508025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508025"/>
                </a:lnTo>
                <a:lnTo>
                  <a:pt x="1190" y="552078"/>
                </a:lnTo>
                <a:lnTo>
                  <a:pt x="9525" y="574700"/>
                </a:lnTo>
                <a:lnTo>
                  <a:pt x="32146" y="583034"/>
                </a:lnTo>
                <a:lnTo>
                  <a:pt x="76200" y="584225"/>
                </a:lnTo>
                <a:lnTo>
                  <a:pt x="508025" y="584225"/>
                </a:lnTo>
                <a:lnTo>
                  <a:pt x="552078" y="583034"/>
                </a:lnTo>
                <a:lnTo>
                  <a:pt x="574700" y="574700"/>
                </a:lnTo>
                <a:lnTo>
                  <a:pt x="583034" y="552078"/>
                </a:lnTo>
                <a:lnTo>
                  <a:pt x="584225" y="508025"/>
                </a:lnTo>
                <a:lnTo>
                  <a:pt x="584225" y="76200"/>
                </a:lnTo>
                <a:lnTo>
                  <a:pt x="583034" y="32146"/>
                </a:lnTo>
                <a:lnTo>
                  <a:pt x="574700" y="9525"/>
                </a:lnTo>
                <a:lnTo>
                  <a:pt x="552078" y="1190"/>
                </a:lnTo>
                <a:lnTo>
                  <a:pt x="50802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05" name="Google Shape;305;p14"/>
          <p:cNvSpPr/>
          <p:nvPr/>
        </p:nvSpPr>
        <p:spPr>
          <a:xfrm>
            <a:off x="1994598" y="2890710"/>
            <a:ext cx="584225" cy="4448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06" name="Google Shape;306;p14"/>
          <p:cNvSpPr/>
          <p:nvPr/>
        </p:nvSpPr>
        <p:spPr>
          <a:xfrm>
            <a:off x="1994604" y="2890710"/>
            <a:ext cx="584835" cy="584835"/>
          </a:xfrm>
          <a:custGeom>
            <a:avLst/>
            <a:gdLst/>
            <a:ahLst/>
            <a:cxnLst/>
            <a:rect l="l" t="t" r="r" b="b"/>
            <a:pathLst>
              <a:path w="584835" h="584835" extrusionOk="0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508025"/>
                </a:lnTo>
                <a:lnTo>
                  <a:pt x="1190" y="552078"/>
                </a:lnTo>
                <a:lnTo>
                  <a:pt x="9525" y="574700"/>
                </a:lnTo>
                <a:lnTo>
                  <a:pt x="32146" y="583034"/>
                </a:lnTo>
                <a:lnTo>
                  <a:pt x="76200" y="584225"/>
                </a:lnTo>
                <a:lnTo>
                  <a:pt x="508025" y="584225"/>
                </a:lnTo>
                <a:lnTo>
                  <a:pt x="552078" y="583034"/>
                </a:lnTo>
                <a:lnTo>
                  <a:pt x="574700" y="574700"/>
                </a:lnTo>
                <a:lnTo>
                  <a:pt x="583034" y="552078"/>
                </a:lnTo>
                <a:lnTo>
                  <a:pt x="584225" y="508025"/>
                </a:lnTo>
                <a:lnTo>
                  <a:pt x="584225" y="76200"/>
                </a:lnTo>
                <a:lnTo>
                  <a:pt x="583034" y="32146"/>
                </a:lnTo>
                <a:lnTo>
                  <a:pt x="574700" y="9525"/>
                </a:lnTo>
                <a:lnTo>
                  <a:pt x="552078" y="1190"/>
                </a:lnTo>
                <a:lnTo>
                  <a:pt x="508025" y="0"/>
                </a:lnTo>
                <a:lnTo>
                  <a:pt x="7620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07" name="Google Shape;307;p14"/>
          <p:cNvSpPr txBox="1"/>
          <p:nvPr/>
        </p:nvSpPr>
        <p:spPr>
          <a:xfrm>
            <a:off x="2038203" y="3332940"/>
            <a:ext cx="504190" cy="1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231F20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Boardwalk</a:t>
            </a:r>
            <a:endParaRPr sz="80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308" name="Google Shape;308;p14"/>
          <p:cNvSpPr txBox="1"/>
          <p:nvPr/>
        </p:nvSpPr>
        <p:spPr>
          <a:xfrm>
            <a:off x="2195834" y="4772018"/>
            <a:ext cx="2321075" cy="329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098550" marR="5080" lvl="0" indent="0" algn="l" rtl="0">
              <a:lnSpc>
                <a:spcPct val="111100"/>
              </a:lnSpc>
              <a:spcBef>
                <a:spcPts val="73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از منو صدایی را انتخاب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309" name="Google Shape;309;p14"/>
          <p:cNvSpPr/>
          <p:nvPr/>
        </p:nvSpPr>
        <p:spPr>
          <a:xfrm>
            <a:off x="2540507" y="4959338"/>
            <a:ext cx="666750" cy="173990"/>
          </a:xfrm>
          <a:custGeom>
            <a:avLst/>
            <a:gdLst/>
            <a:ahLst/>
            <a:cxnLst/>
            <a:rect l="l" t="t" r="r" b="b"/>
            <a:pathLst>
              <a:path w="666750" h="173989" extrusionOk="0">
                <a:moveTo>
                  <a:pt x="0" y="173647"/>
                </a:moveTo>
                <a:lnTo>
                  <a:pt x="469" y="0"/>
                </a:lnTo>
                <a:lnTo>
                  <a:pt x="666496" y="736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10" name="Google Shape;310;p14"/>
          <p:cNvSpPr txBox="1"/>
          <p:nvPr/>
        </p:nvSpPr>
        <p:spPr>
          <a:xfrm>
            <a:off x="1331118" y="5750367"/>
            <a:ext cx="1358742" cy="341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آن حرف کلیک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311" name="Google Shape;311;p14"/>
          <p:cNvSpPr/>
          <p:nvPr/>
        </p:nvSpPr>
        <p:spPr>
          <a:xfrm>
            <a:off x="2768996" y="5779508"/>
            <a:ext cx="364642" cy="364693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12" name="Google Shape;312;p14"/>
          <p:cNvSpPr/>
          <p:nvPr/>
        </p:nvSpPr>
        <p:spPr>
          <a:xfrm>
            <a:off x="2768996" y="5779508"/>
            <a:ext cx="365125" cy="365125"/>
          </a:xfrm>
          <a:custGeom>
            <a:avLst/>
            <a:gdLst/>
            <a:ahLst/>
            <a:cxnLst/>
            <a:rect l="l" t="t" r="r" b="b"/>
            <a:pathLst>
              <a:path w="365125" h="365125" extrusionOk="0">
                <a:moveTo>
                  <a:pt x="85725" y="0"/>
                </a:moveTo>
                <a:lnTo>
                  <a:pt x="59819" y="3859"/>
                </a:lnTo>
                <a:lnTo>
                  <a:pt x="31742" y="17435"/>
                </a:lnTo>
                <a:lnTo>
                  <a:pt x="9224" y="43725"/>
                </a:lnTo>
                <a:lnTo>
                  <a:pt x="0" y="85724"/>
                </a:lnTo>
                <a:lnTo>
                  <a:pt x="0" y="278968"/>
                </a:lnTo>
                <a:lnTo>
                  <a:pt x="3859" y="304873"/>
                </a:lnTo>
                <a:lnTo>
                  <a:pt x="17435" y="332951"/>
                </a:lnTo>
                <a:lnTo>
                  <a:pt x="43725" y="355468"/>
                </a:lnTo>
                <a:lnTo>
                  <a:pt x="85725" y="364693"/>
                </a:lnTo>
                <a:lnTo>
                  <a:pt x="278917" y="364693"/>
                </a:lnTo>
                <a:lnTo>
                  <a:pt x="304822" y="360833"/>
                </a:lnTo>
                <a:lnTo>
                  <a:pt x="332900" y="347257"/>
                </a:lnTo>
                <a:lnTo>
                  <a:pt x="355418" y="320968"/>
                </a:lnTo>
                <a:lnTo>
                  <a:pt x="364642" y="278968"/>
                </a:lnTo>
                <a:lnTo>
                  <a:pt x="364642" y="85724"/>
                </a:lnTo>
                <a:lnTo>
                  <a:pt x="360784" y="59819"/>
                </a:lnTo>
                <a:lnTo>
                  <a:pt x="347211" y="31742"/>
                </a:lnTo>
                <a:lnTo>
                  <a:pt x="320922" y="9224"/>
                </a:lnTo>
                <a:lnTo>
                  <a:pt x="278917" y="0"/>
                </a:lnTo>
                <a:lnTo>
                  <a:pt x="85725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13" name="Google Shape;313;p14"/>
          <p:cNvSpPr/>
          <p:nvPr/>
        </p:nvSpPr>
        <p:spPr>
          <a:xfrm>
            <a:off x="3025169" y="6013760"/>
            <a:ext cx="102552" cy="114325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14" name="Google Shape;314;p14"/>
          <p:cNvSpPr/>
          <p:nvPr/>
        </p:nvSpPr>
        <p:spPr>
          <a:xfrm>
            <a:off x="3387166" y="1388903"/>
            <a:ext cx="712482" cy="712470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15" name="Google Shape;315;p14"/>
          <p:cNvSpPr/>
          <p:nvPr/>
        </p:nvSpPr>
        <p:spPr>
          <a:xfrm>
            <a:off x="3387169" y="1388903"/>
            <a:ext cx="712470" cy="712469"/>
          </a:xfrm>
          <a:custGeom>
            <a:avLst/>
            <a:gdLst/>
            <a:ahLst/>
            <a:cxnLst/>
            <a:rect l="l" t="t" r="r" b="b"/>
            <a:pathLst>
              <a:path w="712470" h="712469" extrusionOk="0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16" name="Google Shape;316;p14"/>
          <p:cNvSpPr/>
          <p:nvPr/>
        </p:nvSpPr>
        <p:spPr>
          <a:xfrm>
            <a:off x="3716765" y="1636534"/>
            <a:ext cx="102552" cy="114325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17" name="Google Shape;317;p14"/>
          <p:cNvSpPr/>
          <p:nvPr/>
        </p:nvSpPr>
        <p:spPr>
          <a:xfrm>
            <a:off x="2821198" y="2589052"/>
            <a:ext cx="0" cy="1120775"/>
          </a:xfrm>
          <a:custGeom>
            <a:avLst/>
            <a:gdLst/>
            <a:ahLst/>
            <a:cxnLst/>
            <a:rect l="l" t="t" r="r" b="b"/>
            <a:pathLst>
              <a:path w="120000" h="1120775" extrusionOk="0">
                <a:moveTo>
                  <a:pt x="0" y="0"/>
                </a:moveTo>
                <a:lnTo>
                  <a:pt x="0" y="1120711"/>
                </a:lnTo>
              </a:path>
            </a:pathLst>
          </a:cu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18" name="Google Shape;318;p14"/>
          <p:cNvSpPr txBox="1"/>
          <p:nvPr/>
        </p:nvSpPr>
        <p:spPr>
          <a:xfrm>
            <a:off x="202748" y="1990274"/>
            <a:ext cx="1271849" cy="3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5080" lvl="0" indent="120650" algn="ctr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به کتابخانه اسپرایت‌ها بروید.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319" name="Google Shape;319;p14"/>
          <p:cNvSpPr/>
          <p:nvPr/>
        </p:nvSpPr>
        <p:spPr>
          <a:xfrm>
            <a:off x="632475" y="1538942"/>
            <a:ext cx="412394" cy="412394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20" name="Google Shape;320;p14"/>
          <p:cNvSpPr/>
          <p:nvPr/>
        </p:nvSpPr>
        <p:spPr>
          <a:xfrm>
            <a:off x="632297" y="1538942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 extrusionOk="0">
                <a:moveTo>
                  <a:pt x="206197" y="412394"/>
                </a:moveTo>
                <a:lnTo>
                  <a:pt x="253476" y="406948"/>
                </a:lnTo>
                <a:lnTo>
                  <a:pt x="296878" y="391436"/>
                </a:lnTo>
                <a:lnTo>
                  <a:pt x="335163" y="367095"/>
                </a:lnTo>
                <a:lnTo>
                  <a:pt x="367095" y="335163"/>
                </a:lnTo>
                <a:lnTo>
                  <a:pt x="391436" y="296878"/>
                </a:lnTo>
                <a:lnTo>
                  <a:pt x="406948" y="253476"/>
                </a:lnTo>
                <a:lnTo>
                  <a:pt x="412394" y="206197"/>
                </a:lnTo>
                <a:lnTo>
                  <a:pt x="406948" y="158917"/>
                </a:lnTo>
                <a:lnTo>
                  <a:pt x="391436" y="115516"/>
                </a:lnTo>
                <a:lnTo>
                  <a:pt x="367095" y="77230"/>
                </a:lnTo>
                <a:lnTo>
                  <a:pt x="335163" y="45298"/>
                </a:lnTo>
                <a:lnTo>
                  <a:pt x="296878" y="20957"/>
                </a:lnTo>
                <a:lnTo>
                  <a:pt x="253476" y="5445"/>
                </a:lnTo>
                <a:lnTo>
                  <a:pt x="206197" y="0"/>
                </a:lnTo>
                <a:lnTo>
                  <a:pt x="158917" y="5445"/>
                </a:lnTo>
                <a:lnTo>
                  <a:pt x="115516" y="20957"/>
                </a:lnTo>
                <a:lnTo>
                  <a:pt x="77230" y="45298"/>
                </a:lnTo>
                <a:lnTo>
                  <a:pt x="45298" y="77230"/>
                </a:lnTo>
                <a:lnTo>
                  <a:pt x="20957" y="115516"/>
                </a:lnTo>
                <a:lnTo>
                  <a:pt x="5445" y="158917"/>
                </a:lnTo>
                <a:lnTo>
                  <a:pt x="0" y="206197"/>
                </a:lnTo>
                <a:lnTo>
                  <a:pt x="5445" y="253476"/>
                </a:lnTo>
                <a:lnTo>
                  <a:pt x="20957" y="296878"/>
                </a:lnTo>
                <a:lnTo>
                  <a:pt x="45298" y="335163"/>
                </a:lnTo>
                <a:lnTo>
                  <a:pt x="77230" y="367095"/>
                </a:lnTo>
                <a:lnTo>
                  <a:pt x="115516" y="391436"/>
                </a:lnTo>
                <a:lnTo>
                  <a:pt x="158917" y="406948"/>
                </a:lnTo>
                <a:lnTo>
                  <a:pt x="206197" y="412394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21" name="Google Shape;321;p14"/>
          <p:cNvSpPr txBox="1"/>
          <p:nvPr/>
        </p:nvSpPr>
        <p:spPr>
          <a:xfrm>
            <a:off x="1679300" y="1990274"/>
            <a:ext cx="1214320" cy="3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7925" rIns="0" bIns="0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گروه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Letters</a:t>
            </a:r>
            <a:r>
              <a:rPr lang="fa-IR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</a:t>
            </a:r>
            <a:r>
              <a:rPr lang="en-US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</a:t>
            </a:r>
            <a:endParaRPr lang="fa-IR" sz="900">
              <a:solidFill>
                <a:srgbClr val="636466"/>
              </a:solidFill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کلیک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322" name="Google Shape;322;p14"/>
          <p:cNvSpPr/>
          <p:nvPr/>
        </p:nvSpPr>
        <p:spPr>
          <a:xfrm>
            <a:off x="1878329" y="1598091"/>
            <a:ext cx="815339" cy="294093"/>
          </a:xfrm>
          <a:prstGeom prst="rect">
            <a:avLst/>
          </a:prstGeom>
          <a:blipFill rotWithShape="1">
            <a:blip r:embed="rId1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23" name="Google Shape;323;p14"/>
          <p:cNvSpPr/>
          <p:nvPr/>
        </p:nvSpPr>
        <p:spPr>
          <a:xfrm>
            <a:off x="1871979" y="1591749"/>
            <a:ext cx="828040" cy="307340"/>
          </a:xfrm>
          <a:custGeom>
            <a:avLst/>
            <a:gdLst/>
            <a:ahLst/>
            <a:cxnLst/>
            <a:rect l="l" t="t" r="r" b="b"/>
            <a:pathLst>
              <a:path w="828039" h="307339" extrusionOk="0">
                <a:moveTo>
                  <a:pt x="44450" y="0"/>
                </a:moveTo>
                <a:lnTo>
                  <a:pt x="31016" y="2001"/>
                </a:lnTo>
                <a:lnTo>
                  <a:pt x="16457" y="9042"/>
                </a:lnTo>
                <a:lnTo>
                  <a:pt x="4782" y="22674"/>
                </a:lnTo>
                <a:lnTo>
                  <a:pt x="0" y="44450"/>
                </a:lnTo>
                <a:lnTo>
                  <a:pt x="0" y="262331"/>
                </a:lnTo>
                <a:lnTo>
                  <a:pt x="2000" y="275759"/>
                </a:lnTo>
                <a:lnTo>
                  <a:pt x="9037" y="290318"/>
                </a:lnTo>
                <a:lnTo>
                  <a:pt x="22668" y="301996"/>
                </a:lnTo>
                <a:lnTo>
                  <a:pt x="44450" y="306781"/>
                </a:lnTo>
                <a:lnTo>
                  <a:pt x="783590" y="306781"/>
                </a:lnTo>
                <a:lnTo>
                  <a:pt x="797023" y="304779"/>
                </a:lnTo>
                <a:lnTo>
                  <a:pt x="811582" y="297738"/>
                </a:lnTo>
                <a:lnTo>
                  <a:pt x="823257" y="284106"/>
                </a:lnTo>
                <a:lnTo>
                  <a:pt x="828040" y="262331"/>
                </a:lnTo>
                <a:lnTo>
                  <a:pt x="828040" y="44450"/>
                </a:lnTo>
                <a:lnTo>
                  <a:pt x="826038" y="31016"/>
                </a:lnTo>
                <a:lnTo>
                  <a:pt x="818997" y="16457"/>
                </a:lnTo>
                <a:lnTo>
                  <a:pt x="805365" y="4782"/>
                </a:lnTo>
                <a:lnTo>
                  <a:pt x="783590" y="0"/>
                </a:lnTo>
                <a:lnTo>
                  <a:pt x="44450" y="0"/>
                </a:lnTo>
                <a:close/>
              </a:path>
            </a:pathLst>
          </a:custGeom>
          <a:noFill/>
          <a:ln w="1270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24" name="Google Shape;324;p14"/>
          <p:cNvSpPr/>
          <p:nvPr/>
        </p:nvSpPr>
        <p:spPr>
          <a:xfrm>
            <a:off x="2574619" y="1712734"/>
            <a:ext cx="102552" cy="114325"/>
          </a:xfrm>
          <a:prstGeom prst="rect">
            <a:avLst/>
          </a:prstGeom>
          <a:blipFill rotWithShape="1">
            <a:blip r:embed="rId1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25" name="Google Shape;325;p14"/>
          <p:cNvSpPr txBox="1"/>
          <p:nvPr/>
        </p:nvSpPr>
        <p:spPr>
          <a:xfrm>
            <a:off x="2962940" y="2162682"/>
            <a:ext cx="1491734" cy="182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یکی از حروف را انتخاب کنید.</a:t>
            </a:r>
            <a:endParaRPr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37F806-7B29-6547-963F-84713456F6A1}"/>
              </a:ext>
            </a:extLst>
          </p:cNvPr>
          <p:cNvSpPr txBox="1"/>
          <p:nvPr/>
        </p:nvSpPr>
        <p:spPr>
          <a:xfrm>
            <a:off x="-483" y="5577857"/>
            <a:ext cx="4572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b="1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 lang="en-US" dirty="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AE7D0F4-E84D-4C0D-B788-FCB97C664672}"/>
              </a:ext>
            </a:extLst>
          </p:cNvPr>
          <p:cNvSpPr/>
          <p:nvPr/>
        </p:nvSpPr>
        <p:spPr>
          <a:xfrm>
            <a:off x="2203172" y="4430011"/>
            <a:ext cx="1922322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 lvl="0" rtl="1"/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</a:t>
            </a:r>
            <a:r>
              <a:rPr lang="en-US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Tab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(سربرگ)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Code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کلیک کنید.</a:t>
            </a:r>
            <a:endParaRPr lang="fa-IR" sz="9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5"/>
          <p:cNvSpPr/>
          <p:nvPr/>
        </p:nvSpPr>
        <p:spPr>
          <a:xfrm>
            <a:off x="3304141" y="5927159"/>
            <a:ext cx="621156" cy="18528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31" name="Google Shape;331;p15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 extrusionOk="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329B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32" name="Google Shape;332;p15"/>
          <p:cNvSpPr/>
          <p:nvPr/>
        </p:nvSpPr>
        <p:spPr>
          <a:xfrm>
            <a:off x="603243" y="21603"/>
            <a:ext cx="3968756" cy="5693396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33" name="Google Shape;333;p15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 extrusionOk="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34" name="Google Shape;334;p15"/>
          <p:cNvSpPr txBox="1"/>
          <p:nvPr/>
        </p:nvSpPr>
        <p:spPr>
          <a:xfrm>
            <a:off x="2233225" y="5923852"/>
            <a:ext cx="106045" cy="19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4</a:t>
            </a:r>
            <a:endParaRPr sz="1100" dirty="0">
              <a:latin typeface="Vazir" panose="020B0603030804020204" pitchFamily="34" charset="-78"/>
              <a:ea typeface="Roboto Black"/>
              <a:cs typeface="Vazir" panose="020B0603030804020204" pitchFamily="34" charset="-78"/>
              <a:sym typeface="Roboto Black"/>
            </a:endParaRPr>
          </a:p>
        </p:txBody>
      </p:sp>
      <p:sp>
        <p:nvSpPr>
          <p:cNvPr id="335" name="Google Shape;335;p15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 extrusionOk="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0079C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36" name="Google Shape;336;p15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 extrusionOk="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noFill/>
          <a:ln w="762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37" name="Google Shape;337;p15"/>
          <p:cNvSpPr/>
          <p:nvPr/>
        </p:nvSpPr>
        <p:spPr>
          <a:xfrm>
            <a:off x="1454150" y="1727263"/>
            <a:ext cx="1663699" cy="1251153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38" name="Google Shape;338;p15"/>
          <p:cNvSpPr/>
          <p:nvPr/>
        </p:nvSpPr>
        <p:spPr>
          <a:xfrm>
            <a:off x="1454150" y="1727250"/>
            <a:ext cx="1663700" cy="1251585"/>
          </a:xfrm>
          <a:custGeom>
            <a:avLst/>
            <a:gdLst/>
            <a:ahLst/>
            <a:cxnLst/>
            <a:rect l="l" t="t" r="r" b="b"/>
            <a:pathLst>
              <a:path w="1663700" h="1251585" extrusionOk="0">
                <a:moveTo>
                  <a:pt x="0" y="1251165"/>
                </a:moveTo>
                <a:lnTo>
                  <a:pt x="1663700" y="1251165"/>
                </a:lnTo>
                <a:lnTo>
                  <a:pt x="1663700" y="0"/>
                </a:lnTo>
                <a:lnTo>
                  <a:pt x="0" y="0"/>
                </a:lnTo>
                <a:lnTo>
                  <a:pt x="0" y="1251165"/>
                </a:lnTo>
                <a:close/>
              </a:path>
            </a:pathLst>
          </a:custGeom>
          <a:noFill/>
          <a:ln w="127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39" name="Google Shape;339;p15"/>
          <p:cNvSpPr txBox="1"/>
          <p:nvPr/>
        </p:nvSpPr>
        <p:spPr>
          <a:xfrm>
            <a:off x="698500" y="1263650"/>
            <a:ext cx="3162166" cy="374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2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حرفی را تکون تکون بدید.</a:t>
            </a:r>
            <a:endParaRPr sz="1200" dirty="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  <p:sp>
        <p:nvSpPr>
          <p:cNvPr id="340" name="Google Shape;340;p15"/>
          <p:cNvSpPr txBox="1">
            <a:spLocks noGrp="1"/>
          </p:cNvSpPr>
          <p:nvPr>
            <p:ph type="title"/>
          </p:nvPr>
        </p:nvSpPr>
        <p:spPr>
          <a:xfrm>
            <a:off x="486888" y="433114"/>
            <a:ext cx="3633849" cy="542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حرف رقصان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41" name="Google Shape;341;p15"/>
          <p:cNvSpPr/>
          <p:nvPr/>
        </p:nvSpPr>
        <p:spPr>
          <a:xfrm>
            <a:off x="2411760" y="2515063"/>
            <a:ext cx="102552" cy="114325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42" name="Google Shape;342;p15"/>
          <p:cNvSpPr/>
          <p:nvPr/>
        </p:nvSpPr>
        <p:spPr>
          <a:xfrm>
            <a:off x="1454150" y="3029204"/>
            <a:ext cx="1663699" cy="125553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43" name="Google Shape;343;p15"/>
          <p:cNvSpPr/>
          <p:nvPr/>
        </p:nvSpPr>
        <p:spPr>
          <a:xfrm>
            <a:off x="1454150" y="3029204"/>
            <a:ext cx="1663700" cy="1256030"/>
          </a:xfrm>
          <a:custGeom>
            <a:avLst/>
            <a:gdLst/>
            <a:ahLst/>
            <a:cxnLst/>
            <a:rect l="l" t="t" r="r" b="b"/>
            <a:pathLst>
              <a:path w="1663700" h="1256029" extrusionOk="0">
                <a:moveTo>
                  <a:pt x="0" y="1255534"/>
                </a:moveTo>
                <a:lnTo>
                  <a:pt x="1663700" y="1255534"/>
                </a:lnTo>
                <a:lnTo>
                  <a:pt x="1663700" y="0"/>
                </a:lnTo>
                <a:lnTo>
                  <a:pt x="0" y="0"/>
                </a:lnTo>
                <a:lnTo>
                  <a:pt x="0" y="1255534"/>
                </a:lnTo>
                <a:close/>
              </a:path>
            </a:pathLst>
          </a:custGeom>
          <a:noFill/>
          <a:ln w="127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44" name="Google Shape;344;p15"/>
          <p:cNvSpPr/>
          <p:nvPr/>
        </p:nvSpPr>
        <p:spPr>
          <a:xfrm>
            <a:off x="1454150" y="4335926"/>
            <a:ext cx="1663699" cy="1250346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45" name="Google Shape;345;p15"/>
          <p:cNvSpPr/>
          <p:nvPr/>
        </p:nvSpPr>
        <p:spPr>
          <a:xfrm>
            <a:off x="1454150" y="4335932"/>
            <a:ext cx="1663700" cy="1250950"/>
          </a:xfrm>
          <a:custGeom>
            <a:avLst/>
            <a:gdLst/>
            <a:ahLst/>
            <a:cxnLst/>
            <a:rect l="l" t="t" r="r" b="b"/>
            <a:pathLst>
              <a:path w="1663700" h="1250950" extrusionOk="0">
                <a:moveTo>
                  <a:pt x="0" y="1250353"/>
                </a:moveTo>
                <a:lnTo>
                  <a:pt x="1663700" y="1250353"/>
                </a:lnTo>
                <a:lnTo>
                  <a:pt x="1663700" y="0"/>
                </a:lnTo>
                <a:lnTo>
                  <a:pt x="0" y="0"/>
                </a:lnTo>
                <a:lnTo>
                  <a:pt x="0" y="1250353"/>
                </a:lnTo>
                <a:close/>
              </a:path>
            </a:pathLst>
          </a:custGeom>
          <a:noFill/>
          <a:ln w="12700" cap="flat" cmpd="sng">
            <a:solidFill>
              <a:srgbClr val="0079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47" name="Google Shape;347;p15"/>
          <p:cNvSpPr/>
          <p:nvPr/>
        </p:nvSpPr>
        <p:spPr>
          <a:xfrm>
            <a:off x="3165764" y="5890085"/>
            <a:ext cx="694902" cy="259422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0" name="Google Shape;154;p9">
            <a:extLst>
              <a:ext uri="{FF2B5EF4-FFF2-40B4-BE49-F238E27FC236}">
                <a16:creationId xmlns:a16="http://schemas.microsoft.com/office/drawing/2014/main" id="{202AE350-B5C1-4425-A8CE-B00D7A86317E}"/>
              </a:ext>
            </a:extLst>
          </p:cNvPr>
          <p:cNvSpPr txBox="1"/>
          <p:nvPr/>
        </p:nvSpPr>
        <p:spPr>
          <a:xfrm>
            <a:off x="698499" y="5927725"/>
            <a:ext cx="1109035" cy="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0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حروف متحرک</a:t>
            </a:r>
            <a:endParaRPr sz="1000">
              <a:latin typeface="Vazir" panose="020B0603030804020204" pitchFamily="34" charset="-78"/>
              <a:ea typeface="Roboto Medium"/>
              <a:cs typeface="Vazir" panose="020B0603030804020204" pitchFamily="34" charset="-78"/>
              <a:sym typeface="Roboto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1170</TotalTime>
  <Words>688</Words>
  <Application>Microsoft Office PowerPoint</Application>
  <PresentationFormat>Custom</PresentationFormat>
  <Paragraphs>145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Roboto Medium</vt:lpstr>
      <vt:lpstr>Roboto</vt:lpstr>
      <vt:lpstr>Calibri</vt:lpstr>
      <vt:lpstr>Vazir</vt:lpstr>
      <vt:lpstr>Times New Roman</vt:lpstr>
      <vt:lpstr>Montserrat Black</vt:lpstr>
      <vt:lpstr>Roboto Black</vt:lpstr>
      <vt:lpstr>Arial</vt:lpstr>
      <vt:lpstr>Office Theme</vt:lpstr>
      <vt:lpstr>برگه‌های حروف متحرک</vt:lpstr>
      <vt:lpstr>برگه‌های حروف متحرک</vt:lpstr>
      <vt:lpstr>کلیک رنگ‌زن</vt:lpstr>
      <vt:lpstr>کلیک رنگ‌زن scratch.mit.edu</vt:lpstr>
      <vt:lpstr>چرخش</vt:lpstr>
      <vt:lpstr>Spin scratch.mit.edu</vt:lpstr>
      <vt:lpstr>پخش یک آهنگ</vt:lpstr>
      <vt:lpstr>Play a Sound scratch.mit.edu</vt:lpstr>
      <vt:lpstr>حرف رقصان</vt:lpstr>
      <vt:lpstr>آماده شو</vt:lpstr>
      <vt:lpstr>تغییر اندازه</vt:lpstr>
      <vt:lpstr>تغییر اندازه scratch.mit.edu</vt:lpstr>
      <vt:lpstr>کلیدی را بزن</vt:lpstr>
      <vt:lpstr>کلیدی را بزن scratch.mit.edu</vt:lpstr>
      <vt:lpstr>سرک کشیدن</vt:lpstr>
      <vt:lpstr>سرک کشیدن scratch.mit.edu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Animate a Name  Cards</dc:title>
  <dc:creator>Farshid</dc:creator>
  <cp:lastModifiedBy>Farshid Meidani</cp:lastModifiedBy>
  <cp:revision>95</cp:revision>
  <cp:lastPrinted>2019-06-15T17:24:11Z</cp:lastPrinted>
  <dcterms:modified xsi:type="dcterms:W3CDTF">2019-09-28T13:54:34Z</dcterms:modified>
</cp:coreProperties>
</file>